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6" r:id="rId3"/>
    <p:sldId id="259" r:id="rId4"/>
    <p:sldId id="260" r:id="rId5"/>
    <p:sldId id="263" r:id="rId6"/>
    <p:sldId id="265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34EB"/>
    <a:srgbClr val="9CB5D0"/>
    <a:srgbClr val="302C70"/>
    <a:srgbClr val="FF151F"/>
    <a:srgbClr val="990000"/>
    <a:srgbClr val="A4D45B"/>
    <a:srgbClr val="67B125"/>
    <a:srgbClr val="08346E"/>
    <a:srgbClr val="0C4789"/>
    <a:srgbClr val="0015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163364-48AD-492B-A45F-BBD99F76F2FD}" v="89" dt="2025-01-04T01:15:25.8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4660"/>
  </p:normalViewPr>
  <p:slideViewPr>
    <p:cSldViewPr snapToGrid="0">
      <p:cViewPr varScale="1">
        <p:scale>
          <a:sx n="64" d="100"/>
          <a:sy n="64" d="100"/>
        </p:scale>
        <p:origin x="9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te Cavalcante Santos" userId="7f874cf12939a41d" providerId="LiveId" clId="{F3163364-48AD-492B-A45F-BBD99F76F2FD}"/>
    <pc:docChg chg="undo custSel addSld delSld modSld">
      <pc:chgData name="Dante Cavalcante Santos" userId="7f874cf12939a41d" providerId="LiveId" clId="{F3163364-48AD-492B-A45F-BBD99F76F2FD}" dt="2025-01-04T01:16:07.664" v="2259" actId="1076"/>
      <pc:docMkLst>
        <pc:docMk/>
      </pc:docMkLst>
      <pc:sldChg chg="addSp modSp mod">
        <pc:chgData name="Dante Cavalcante Santos" userId="7f874cf12939a41d" providerId="LiveId" clId="{F3163364-48AD-492B-A45F-BBD99F76F2FD}" dt="2025-01-04T01:02:24.315" v="2244" actId="1076"/>
        <pc:sldMkLst>
          <pc:docMk/>
          <pc:sldMk cId="4294527650" sldId="258"/>
        </pc:sldMkLst>
        <pc:spChg chg="add mod">
          <ac:chgData name="Dante Cavalcante Santos" userId="7f874cf12939a41d" providerId="LiveId" clId="{F3163364-48AD-492B-A45F-BBD99F76F2FD}" dt="2025-01-03T22:43:44.661" v="5"/>
          <ac:spMkLst>
            <pc:docMk/>
            <pc:sldMk cId="4294527650" sldId="258"/>
            <ac:spMk id="2" creationId="{7CF01330-6F4A-C9BB-0863-DB7F2968CF83}"/>
          </ac:spMkLst>
        </pc:spChg>
        <pc:spChg chg="add mod">
          <ac:chgData name="Dante Cavalcante Santos" userId="7f874cf12939a41d" providerId="LiveId" clId="{F3163364-48AD-492B-A45F-BBD99F76F2FD}" dt="2025-01-03T22:43:44.661" v="5"/>
          <ac:spMkLst>
            <pc:docMk/>
            <pc:sldMk cId="4294527650" sldId="258"/>
            <ac:spMk id="3" creationId="{D4806D7D-E722-6C60-7EC5-E34333BA2859}"/>
          </ac:spMkLst>
        </pc:spChg>
        <pc:spChg chg="add mod">
          <ac:chgData name="Dante Cavalcante Santos" userId="7f874cf12939a41d" providerId="LiveId" clId="{F3163364-48AD-492B-A45F-BBD99F76F2FD}" dt="2025-01-04T00:51:24.878" v="2044" actId="1076"/>
          <ac:spMkLst>
            <pc:docMk/>
            <pc:sldMk cId="4294527650" sldId="258"/>
            <ac:spMk id="4" creationId="{9D4642A8-A866-368D-FFEC-3B4C9169C525}"/>
          </ac:spMkLst>
        </pc:spChg>
        <pc:spChg chg="add mod">
          <ac:chgData name="Dante Cavalcante Santos" userId="7f874cf12939a41d" providerId="LiveId" clId="{F3163364-48AD-492B-A45F-BBD99F76F2FD}" dt="2025-01-03T22:46:08.531" v="31" actId="1076"/>
          <ac:spMkLst>
            <pc:docMk/>
            <pc:sldMk cId="4294527650" sldId="258"/>
            <ac:spMk id="5" creationId="{F2B871F6-D6C6-748A-6C79-B8A725B80B19}"/>
          </ac:spMkLst>
        </pc:spChg>
        <pc:spChg chg="add mod">
          <ac:chgData name="Dante Cavalcante Santos" userId="7f874cf12939a41d" providerId="LiveId" clId="{F3163364-48AD-492B-A45F-BBD99F76F2FD}" dt="2025-01-03T23:22:26.228" v="46" actId="20577"/>
          <ac:spMkLst>
            <pc:docMk/>
            <pc:sldMk cId="4294527650" sldId="258"/>
            <ac:spMk id="6" creationId="{909B0D2C-A05E-8E7C-6D1A-5D0C1073F43D}"/>
          </ac:spMkLst>
        </pc:spChg>
        <pc:spChg chg="mod">
          <ac:chgData name="Dante Cavalcante Santos" userId="7f874cf12939a41d" providerId="LiveId" clId="{F3163364-48AD-492B-A45F-BBD99F76F2FD}" dt="2025-01-03T23:29:33.063" v="459" actId="207"/>
          <ac:spMkLst>
            <pc:docMk/>
            <pc:sldMk cId="4294527650" sldId="258"/>
            <ac:spMk id="24" creationId="{BD130D74-B5E1-6EE3-A910-D6D1DA89EA71}"/>
          </ac:spMkLst>
        </pc:spChg>
        <pc:spChg chg="mod">
          <ac:chgData name="Dante Cavalcante Santos" userId="7f874cf12939a41d" providerId="LiveId" clId="{F3163364-48AD-492B-A45F-BBD99F76F2FD}" dt="2025-01-03T23:29:17.374" v="389" actId="207"/>
          <ac:spMkLst>
            <pc:docMk/>
            <pc:sldMk cId="4294527650" sldId="258"/>
            <ac:spMk id="25" creationId="{CE66A098-63FF-8A18-5A9B-2D79DCF92A85}"/>
          </ac:spMkLst>
        </pc:spChg>
        <pc:spChg chg="mod">
          <ac:chgData name="Dante Cavalcante Santos" userId="7f874cf12939a41d" providerId="LiveId" clId="{F3163364-48AD-492B-A45F-BBD99F76F2FD}" dt="2025-01-03T23:28:42.515" v="328" actId="207"/>
          <ac:spMkLst>
            <pc:docMk/>
            <pc:sldMk cId="4294527650" sldId="258"/>
            <ac:spMk id="26" creationId="{AE8186E8-84CB-126F-4A51-A111DE3B4C12}"/>
          </ac:spMkLst>
        </pc:spChg>
        <pc:spChg chg="mod">
          <ac:chgData name="Dante Cavalcante Santos" userId="7f874cf12939a41d" providerId="LiveId" clId="{F3163364-48AD-492B-A45F-BBD99F76F2FD}" dt="2025-01-03T23:28:46.195" v="330" actId="207"/>
          <ac:spMkLst>
            <pc:docMk/>
            <pc:sldMk cId="4294527650" sldId="258"/>
            <ac:spMk id="27" creationId="{6EFA7D7F-0CE0-88EB-0C67-7ADEDCD65450}"/>
          </ac:spMkLst>
        </pc:spChg>
        <pc:spChg chg="mod">
          <ac:chgData name="Dante Cavalcante Santos" userId="7f874cf12939a41d" providerId="LiveId" clId="{F3163364-48AD-492B-A45F-BBD99F76F2FD}" dt="2025-01-03T23:31:09.992" v="830" actId="207"/>
          <ac:spMkLst>
            <pc:docMk/>
            <pc:sldMk cId="4294527650" sldId="258"/>
            <ac:spMk id="28" creationId="{08D4A1B9-BCE4-5E3A-F032-37EE03E4C3D1}"/>
          </ac:spMkLst>
        </pc:spChg>
        <pc:spChg chg="mod">
          <ac:chgData name="Dante Cavalcante Santos" userId="7f874cf12939a41d" providerId="LiveId" clId="{F3163364-48AD-492B-A45F-BBD99F76F2FD}" dt="2025-01-03T23:30:53.598" v="770" actId="207"/>
          <ac:spMkLst>
            <pc:docMk/>
            <pc:sldMk cId="4294527650" sldId="258"/>
            <ac:spMk id="29" creationId="{4FE71916-12D9-57CE-2F43-2D9C4E2909E2}"/>
          </ac:spMkLst>
        </pc:spChg>
        <pc:spChg chg="mod">
          <ac:chgData name="Dante Cavalcante Santos" userId="7f874cf12939a41d" providerId="LiveId" clId="{F3163364-48AD-492B-A45F-BBD99F76F2FD}" dt="2025-01-03T23:29:54.440" v="506" actId="207"/>
          <ac:spMkLst>
            <pc:docMk/>
            <pc:sldMk cId="4294527650" sldId="258"/>
            <ac:spMk id="30" creationId="{1103ED1D-A110-DC01-4DEA-91C98A3707BA}"/>
          </ac:spMkLst>
        </pc:spChg>
        <pc:spChg chg="mod">
          <ac:chgData name="Dante Cavalcante Santos" userId="7f874cf12939a41d" providerId="LiveId" clId="{F3163364-48AD-492B-A45F-BBD99F76F2FD}" dt="2025-01-03T23:30:20.012" v="715" actId="207"/>
          <ac:spMkLst>
            <pc:docMk/>
            <pc:sldMk cId="4294527650" sldId="258"/>
            <ac:spMk id="31" creationId="{6EDA2A6E-325A-3A28-5E5F-D6A228A41047}"/>
          </ac:spMkLst>
        </pc:spChg>
        <pc:picChg chg="mod">
          <ac:chgData name="Dante Cavalcante Santos" userId="7f874cf12939a41d" providerId="LiveId" clId="{F3163364-48AD-492B-A45F-BBD99F76F2FD}" dt="2025-01-04T00:34:57.463" v="1963" actId="14100"/>
          <ac:picMkLst>
            <pc:docMk/>
            <pc:sldMk cId="4294527650" sldId="258"/>
            <ac:picMk id="7" creationId="{B72C2B34-C338-21A9-861A-EAA05CFD026A}"/>
          </ac:picMkLst>
        </pc:picChg>
        <pc:picChg chg="mod">
          <ac:chgData name="Dante Cavalcante Santos" userId="7f874cf12939a41d" providerId="LiveId" clId="{F3163364-48AD-492B-A45F-BBD99F76F2FD}" dt="2025-01-04T01:02:24.315" v="2244" actId="1076"/>
          <ac:picMkLst>
            <pc:docMk/>
            <pc:sldMk cId="4294527650" sldId="258"/>
            <ac:picMk id="36" creationId="{7FA0D08F-D271-DEDA-3453-46C374A8B047}"/>
          </ac:picMkLst>
        </pc:picChg>
      </pc:sldChg>
      <pc:sldChg chg="addSp delSp modSp new mod setBg">
        <pc:chgData name="Dante Cavalcante Santos" userId="7f874cf12939a41d" providerId="LiveId" clId="{F3163364-48AD-492B-A45F-BBD99F76F2FD}" dt="2025-01-04T00:51:31.596" v="2045" actId="1076"/>
        <pc:sldMkLst>
          <pc:docMk/>
          <pc:sldMk cId="2042767590" sldId="259"/>
        </pc:sldMkLst>
        <pc:spChg chg="del">
          <ac:chgData name="Dante Cavalcante Santos" userId="7f874cf12939a41d" providerId="LiveId" clId="{F3163364-48AD-492B-A45F-BBD99F76F2FD}" dt="2025-01-03T22:46:16.253" v="33" actId="478"/>
          <ac:spMkLst>
            <pc:docMk/>
            <pc:sldMk cId="2042767590" sldId="259"/>
            <ac:spMk id="2" creationId="{AA8D1BB5-D697-0D85-5268-E367CA071876}"/>
          </ac:spMkLst>
        </pc:spChg>
        <pc:spChg chg="del">
          <ac:chgData name="Dante Cavalcante Santos" userId="7f874cf12939a41d" providerId="LiveId" clId="{F3163364-48AD-492B-A45F-BBD99F76F2FD}" dt="2025-01-03T22:46:16.253" v="33" actId="478"/>
          <ac:spMkLst>
            <pc:docMk/>
            <pc:sldMk cId="2042767590" sldId="259"/>
            <ac:spMk id="3" creationId="{0CB0D499-648A-DCAA-C76C-4FFC41D26C65}"/>
          </ac:spMkLst>
        </pc:spChg>
        <pc:spChg chg="add">
          <ac:chgData name="Dante Cavalcante Santos" userId="7f874cf12939a41d" providerId="LiveId" clId="{F3163364-48AD-492B-A45F-BBD99F76F2FD}" dt="2025-01-03T23:22:04.003" v="41" actId="26606"/>
          <ac:spMkLst>
            <pc:docMk/>
            <pc:sldMk cId="2042767590" sldId="259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3T23:55:02.568" v="1314" actId="207"/>
          <ac:spMkLst>
            <pc:docMk/>
            <pc:sldMk cId="2042767590" sldId="259"/>
            <ac:spMk id="11" creationId="{2D7C64DF-2616-0D97-4129-9E8AC08BC589}"/>
          </ac:spMkLst>
        </pc:spChg>
        <pc:spChg chg="add mod">
          <ac:chgData name="Dante Cavalcante Santos" userId="7f874cf12939a41d" providerId="LiveId" clId="{F3163364-48AD-492B-A45F-BBD99F76F2FD}" dt="2025-01-03T23:54:37.106" v="1279" actId="207"/>
          <ac:spMkLst>
            <pc:docMk/>
            <pc:sldMk cId="2042767590" sldId="259"/>
            <ac:spMk id="12" creationId="{A3BD457E-71CB-577D-4985-BA77BDAA4349}"/>
          </ac:spMkLst>
        </pc:spChg>
        <pc:spChg chg="add mod">
          <ac:chgData name="Dante Cavalcante Santos" userId="7f874cf12939a41d" providerId="LiveId" clId="{F3163364-48AD-492B-A45F-BBD99F76F2FD}" dt="2025-01-03T23:44:35.089" v="1218" actId="207"/>
          <ac:spMkLst>
            <pc:docMk/>
            <pc:sldMk cId="2042767590" sldId="259"/>
            <ac:spMk id="13" creationId="{249AC83C-6674-E478-C25C-58CE641DEC09}"/>
          </ac:spMkLst>
        </pc:spChg>
        <pc:spChg chg="add mod">
          <ac:chgData name="Dante Cavalcante Santos" userId="7f874cf12939a41d" providerId="LiveId" clId="{F3163364-48AD-492B-A45F-BBD99F76F2FD}" dt="2025-01-03T23:44:02.961" v="1164" actId="207"/>
          <ac:spMkLst>
            <pc:docMk/>
            <pc:sldMk cId="2042767590" sldId="259"/>
            <ac:spMk id="14" creationId="{46604862-FAB6-FDE7-DBD0-BE1BE8291053}"/>
          </ac:spMkLst>
        </pc:spChg>
        <pc:spChg chg="add mod">
          <ac:chgData name="Dante Cavalcante Santos" userId="7f874cf12939a41d" providerId="LiveId" clId="{F3163364-48AD-492B-A45F-BBD99F76F2FD}" dt="2025-01-03T23:42:09.547" v="1106" actId="207"/>
          <ac:spMkLst>
            <pc:docMk/>
            <pc:sldMk cId="2042767590" sldId="259"/>
            <ac:spMk id="15" creationId="{5493FE60-C08F-2468-C0A2-FBC839A68D61}"/>
          </ac:spMkLst>
        </pc:spChg>
        <pc:spChg chg="add mod">
          <ac:chgData name="Dante Cavalcante Santos" userId="7f874cf12939a41d" providerId="LiveId" clId="{F3163364-48AD-492B-A45F-BBD99F76F2FD}" dt="2025-01-03T23:42:12.910" v="1108" actId="207"/>
          <ac:spMkLst>
            <pc:docMk/>
            <pc:sldMk cId="2042767590" sldId="259"/>
            <ac:spMk id="16" creationId="{A7DD363F-CEEC-A760-6957-3D56C678D1E5}"/>
          </ac:spMkLst>
        </pc:spChg>
        <pc:spChg chg="add mod">
          <ac:chgData name="Dante Cavalcante Santos" userId="7f874cf12939a41d" providerId="LiveId" clId="{F3163364-48AD-492B-A45F-BBD99F76F2FD}" dt="2025-01-03T23:42:01.165" v="1104" actId="207"/>
          <ac:spMkLst>
            <pc:docMk/>
            <pc:sldMk cId="2042767590" sldId="259"/>
            <ac:spMk id="17" creationId="{F24EDAF3-E89D-DB9A-665D-9AC1163AB2B4}"/>
          </ac:spMkLst>
        </pc:spChg>
        <pc:spChg chg="add mod">
          <ac:chgData name="Dante Cavalcante Santos" userId="7f874cf12939a41d" providerId="LiveId" clId="{F3163364-48AD-492B-A45F-BBD99F76F2FD}" dt="2025-01-03T23:42:16.539" v="1110" actId="207"/>
          <ac:spMkLst>
            <pc:docMk/>
            <pc:sldMk cId="2042767590" sldId="259"/>
            <ac:spMk id="18" creationId="{877C7FEB-E4D7-C065-AD23-AA2F24C5B638}"/>
          </ac:spMkLst>
        </pc:spChg>
        <pc:spChg chg="add mod">
          <ac:chgData name="Dante Cavalcante Santos" userId="7f874cf12939a41d" providerId="LiveId" clId="{F3163364-48AD-492B-A45F-BBD99F76F2FD}" dt="2025-01-04T00:51:31.596" v="2045" actId="1076"/>
          <ac:spMkLst>
            <pc:docMk/>
            <pc:sldMk cId="2042767590" sldId="259"/>
            <ac:spMk id="19" creationId="{3DE4D155-9808-053E-A396-C6FFD56670C6}"/>
          </ac:spMkLst>
        </pc:spChg>
        <pc:spChg chg="add mod">
          <ac:chgData name="Dante Cavalcante Santos" userId="7f874cf12939a41d" providerId="LiveId" clId="{F3163364-48AD-492B-A45F-BBD99F76F2FD}" dt="2025-01-03T23:42:48.982" v="1115" actId="1076"/>
          <ac:spMkLst>
            <pc:docMk/>
            <pc:sldMk cId="2042767590" sldId="259"/>
            <ac:spMk id="20" creationId="{BC1DBA59-32F9-E137-1F56-D2A1D75B9943}"/>
          </ac:spMkLst>
        </pc:spChg>
        <pc:spChg chg="add mod">
          <ac:chgData name="Dante Cavalcante Santos" userId="7f874cf12939a41d" providerId="LiveId" clId="{F3163364-48AD-492B-A45F-BBD99F76F2FD}" dt="2025-01-03T23:42:47.366" v="1114" actId="1076"/>
          <ac:spMkLst>
            <pc:docMk/>
            <pc:sldMk cId="2042767590" sldId="259"/>
            <ac:spMk id="21" creationId="{4BC3D49A-F246-E994-B656-EFC176C00C2F}"/>
          </ac:spMkLst>
        </pc:spChg>
        <pc:spChg chg="add mod">
          <ac:chgData name="Dante Cavalcante Santos" userId="7f874cf12939a41d" providerId="LiveId" clId="{F3163364-48AD-492B-A45F-BBD99F76F2FD}" dt="2025-01-03T23:42:52.834" v="1116" actId="1076"/>
          <ac:spMkLst>
            <pc:docMk/>
            <pc:sldMk cId="2042767590" sldId="259"/>
            <ac:spMk id="22" creationId="{AEC7F63C-C53C-F79E-3244-B3AC7DA94F79}"/>
          </ac:spMkLst>
        </pc:spChg>
        <pc:spChg chg="add mod">
          <ac:chgData name="Dante Cavalcante Santos" userId="7f874cf12939a41d" providerId="LiveId" clId="{F3163364-48AD-492B-A45F-BBD99F76F2FD}" dt="2025-01-03T23:42:55.939" v="1117" actId="1076"/>
          <ac:spMkLst>
            <pc:docMk/>
            <pc:sldMk cId="2042767590" sldId="259"/>
            <ac:spMk id="23" creationId="{2F22C516-0DF7-6494-801B-E86A9A923479}"/>
          </ac:spMkLst>
        </pc:spChg>
        <pc:picChg chg="add mod">
          <ac:chgData name="Dante Cavalcante Santos" userId="7f874cf12939a41d" providerId="LiveId" clId="{F3163364-48AD-492B-A45F-BBD99F76F2FD}" dt="2025-01-03T23:22:05.811" v="43" actId="962"/>
          <ac:picMkLst>
            <pc:docMk/>
            <pc:sldMk cId="2042767590" sldId="259"/>
            <ac:picMk id="5" creationId="{94C8060B-5D78-E076-701E-5371442BE311}"/>
          </ac:picMkLst>
        </pc:picChg>
        <pc:picChg chg="add mod">
          <ac:chgData name="Dante Cavalcante Santos" userId="7f874cf12939a41d" providerId="LiveId" clId="{F3163364-48AD-492B-A45F-BBD99F76F2FD}" dt="2025-01-03T23:23:01.848" v="51" actId="931"/>
          <ac:picMkLst>
            <pc:docMk/>
            <pc:sldMk cId="2042767590" sldId="259"/>
            <ac:picMk id="7" creationId="{521AB38B-9636-49BB-6DF5-C73E32538FA3}"/>
          </ac:picMkLst>
        </pc:picChg>
        <pc:picChg chg="add mod">
          <ac:chgData name="Dante Cavalcante Santos" userId="7f874cf12939a41d" providerId="LiveId" clId="{F3163364-48AD-492B-A45F-BBD99F76F2FD}" dt="2025-01-03T23:42:23.891" v="1111" actId="1076"/>
          <ac:picMkLst>
            <pc:docMk/>
            <pc:sldMk cId="2042767590" sldId="259"/>
            <ac:picMk id="9" creationId="{63B76CB3-33CA-3BD8-223F-0030AFBFD82A}"/>
          </ac:picMkLst>
        </pc:picChg>
      </pc:sldChg>
      <pc:sldChg chg="addSp delSp modSp new mod setBg">
        <pc:chgData name="Dante Cavalcante Santos" userId="7f874cf12939a41d" providerId="LiveId" clId="{F3163364-48AD-492B-A45F-BBD99F76F2FD}" dt="2025-01-04T00:27:01.001" v="1667" actId="207"/>
        <pc:sldMkLst>
          <pc:docMk/>
          <pc:sldMk cId="2034206811" sldId="260"/>
        </pc:sldMkLst>
        <pc:spChg chg="del">
          <ac:chgData name="Dante Cavalcante Santos" userId="7f874cf12939a41d" providerId="LiveId" clId="{F3163364-48AD-492B-A45F-BBD99F76F2FD}" dt="2025-01-03T22:46:21.479" v="35" actId="478"/>
          <ac:spMkLst>
            <pc:docMk/>
            <pc:sldMk cId="2034206811" sldId="260"/>
            <ac:spMk id="2" creationId="{755D3A4A-1F51-DF31-A34B-5D2EFCDC1538}"/>
          </ac:spMkLst>
        </pc:spChg>
        <pc:spChg chg="del">
          <ac:chgData name="Dante Cavalcante Santos" userId="7f874cf12939a41d" providerId="LiveId" clId="{F3163364-48AD-492B-A45F-BBD99F76F2FD}" dt="2025-01-03T22:46:21.479" v="35" actId="478"/>
          <ac:spMkLst>
            <pc:docMk/>
            <pc:sldMk cId="2034206811" sldId="260"/>
            <ac:spMk id="3" creationId="{4EC2D902-BAD3-3A31-66A9-29E1132AC3B6}"/>
          </ac:spMkLst>
        </pc:spChg>
        <pc:spChg chg="add del">
          <ac:chgData name="Dante Cavalcante Santos" userId="7f874cf12939a41d" providerId="LiveId" clId="{F3163364-48AD-492B-A45F-BBD99F76F2FD}" dt="2025-01-03T23:58:46.708" v="1382" actId="26606"/>
          <ac:spMkLst>
            <pc:docMk/>
            <pc:sldMk cId="2034206811" sldId="260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0:22:28.754" v="1549" actId="207"/>
          <ac:spMkLst>
            <pc:docMk/>
            <pc:sldMk cId="2034206811" sldId="260"/>
            <ac:spMk id="13" creationId="{7ED5242B-BA44-BEE5-C5D7-B3DC9E9FEA84}"/>
          </ac:spMkLst>
        </pc:spChg>
        <pc:spChg chg="add mod">
          <ac:chgData name="Dante Cavalcante Santos" userId="7f874cf12939a41d" providerId="LiveId" clId="{F3163364-48AD-492B-A45F-BBD99F76F2FD}" dt="2025-01-04T00:22:25.346" v="1547" actId="207"/>
          <ac:spMkLst>
            <pc:docMk/>
            <pc:sldMk cId="2034206811" sldId="260"/>
            <ac:spMk id="14" creationId="{72E90428-7783-06FC-797A-09444533CEF5}"/>
          </ac:spMkLst>
        </pc:spChg>
        <pc:spChg chg="add del">
          <ac:chgData name="Dante Cavalcante Santos" userId="7f874cf12939a41d" providerId="LiveId" clId="{F3163364-48AD-492B-A45F-BBD99F76F2FD}" dt="2025-01-04T00:00:33.980" v="1449" actId="26606"/>
          <ac:spMkLst>
            <pc:docMk/>
            <pc:sldMk cId="2034206811" sldId="260"/>
            <ac:spMk id="15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0:23:18.267" v="1560" actId="207"/>
          <ac:spMkLst>
            <pc:docMk/>
            <pc:sldMk cId="2034206811" sldId="260"/>
            <ac:spMk id="16" creationId="{9978F5E1-C9CD-5A82-9485-57684A9D2FE4}"/>
          </ac:spMkLst>
        </pc:spChg>
        <pc:spChg chg="add mod">
          <ac:chgData name="Dante Cavalcante Santos" userId="7f874cf12939a41d" providerId="LiveId" clId="{F3163364-48AD-492B-A45F-BBD99F76F2FD}" dt="2025-01-04T00:23:35.822" v="1575" actId="207"/>
          <ac:spMkLst>
            <pc:docMk/>
            <pc:sldMk cId="2034206811" sldId="260"/>
            <ac:spMk id="17" creationId="{7E3DB210-A70E-AEF9-8C93-06959B0496D1}"/>
          </ac:spMkLst>
        </pc:spChg>
        <pc:spChg chg="add mod">
          <ac:chgData name="Dante Cavalcante Santos" userId="7f874cf12939a41d" providerId="LiveId" clId="{F3163364-48AD-492B-A45F-BBD99F76F2FD}" dt="2025-01-04T00:26:36.176" v="1654" actId="207"/>
          <ac:spMkLst>
            <pc:docMk/>
            <pc:sldMk cId="2034206811" sldId="260"/>
            <ac:spMk id="18" creationId="{361CFDCB-4DE9-3DD4-D956-09A4A567BFD9}"/>
          </ac:spMkLst>
        </pc:spChg>
        <pc:spChg chg="add mod">
          <ac:chgData name="Dante Cavalcante Santos" userId="7f874cf12939a41d" providerId="LiveId" clId="{F3163364-48AD-492B-A45F-BBD99F76F2FD}" dt="2025-01-04T00:26:10.373" v="1632" actId="207"/>
          <ac:spMkLst>
            <pc:docMk/>
            <pc:sldMk cId="2034206811" sldId="260"/>
            <ac:spMk id="19" creationId="{F24F2623-D0D6-474E-1FCD-99B307C04909}"/>
          </ac:spMkLst>
        </pc:spChg>
        <pc:spChg chg="add">
          <ac:chgData name="Dante Cavalcante Santos" userId="7f874cf12939a41d" providerId="LiveId" clId="{F3163364-48AD-492B-A45F-BBD99F76F2FD}" dt="2025-01-04T00:00:33.980" v="1449" actId="26606"/>
          <ac:spMkLst>
            <pc:docMk/>
            <pc:sldMk cId="2034206811" sldId="260"/>
            <ac:spMk id="2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0:24:03.982" v="1606" actId="207"/>
          <ac:spMkLst>
            <pc:docMk/>
            <pc:sldMk cId="2034206811" sldId="260"/>
            <ac:spMk id="21" creationId="{EED62AB6-2228-6D4B-8FEF-7C224C2A841E}"/>
          </ac:spMkLst>
        </pc:spChg>
        <pc:spChg chg="add mod">
          <ac:chgData name="Dante Cavalcante Santos" userId="7f874cf12939a41d" providerId="LiveId" clId="{F3163364-48AD-492B-A45F-BBD99F76F2FD}" dt="2025-01-04T00:25:35.954" v="1615" actId="207"/>
          <ac:spMkLst>
            <pc:docMk/>
            <pc:sldMk cId="2034206811" sldId="260"/>
            <ac:spMk id="22" creationId="{6F74FF71-1304-5B44-A41D-F162670A7020}"/>
          </ac:spMkLst>
        </pc:spChg>
        <pc:spChg chg="add mod">
          <ac:chgData name="Dante Cavalcante Santos" userId="7f874cf12939a41d" providerId="LiveId" clId="{F3163364-48AD-492B-A45F-BBD99F76F2FD}" dt="2025-01-04T00:20:22.723" v="1477"/>
          <ac:spMkLst>
            <pc:docMk/>
            <pc:sldMk cId="2034206811" sldId="260"/>
            <ac:spMk id="23" creationId="{68D2D22E-5D7C-A820-5D42-59038CF172AC}"/>
          </ac:spMkLst>
        </pc:spChg>
        <pc:spChg chg="add mod">
          <ac:chgData name="Dante Cavalcante Santos" userId="7f874cf12939a41d" providerId="LiveId" clId="{F3163364-48AD-492B-A45F-BBD99F76F2FD}" dt="2025-01-04T00:22:50.798" v="1552" actId="1076"/>
          <ac:spMkLst>
            <pc:docMk/>
            <pc:sldMk cId="2034206811" sldId="260"/>
            <ac:spMk id="24" creationId="{2210ED41-FBD2-FB06-E24F-1F66821CC4F0}"/>
          </ac:spMkLst>
        </pc:spChg>
        <pc:spChg chg="add mod">
          <ac:chgData name="Dante Cavalcante Santos" userId="7f874cf12939a41d" providerId="LiveId" clId="{F3163364-48AD-492B-A45F-BBD99F76F2FD}" dt="2025-01-04T00:27:01.001" v="1667" actId="207"/>
          <ac:spMkLst>
            <pc:docMk/>
            <pc:sldMk cId="2034206811" sldId="260"/>
            <ac:spMk id="25" creationId="{431718D4-936B-0758-CFF7-11D3260B85FD}"/>
          </ac:spMkLst>
        </pc:spChg>
        <pc:spChg chg="add mod">
          <ac:chgData name="Dante Cavalcante Santos" userId="7f874cf12939a41d" providerId="LiveId" clId="{F3163364-48AD-492B-A45F-BBD99F76F2FD}" dt="2025-01-04T00:20:22.723" v="1477"/>
          <ac:spMkLst>
            <pc:docMk/>
            <pc:sldMk cId="2034206811" sldId="260"/>
            <ac:spMk id="26" creationId="{64EB5ED4-132B-F64E-020E-C69F8A0DD9B0}"/>
          </ac:spMkLst>
        </pc:spChg>
        <pc:spChg chg="add mod">
          <ac:chgData name="Dante Cavalcante Santos" userId="7f874cf12939a41d" providerId="LiveId" clId="{F3163364-48AD-492B-A45F-BBD99F76F2FD}" dt="2025-01-04T00:20:22.723" v="1477"/>
          <ac:spMkLst>
            <pc:docMk/>
            <pc:sldMk cId="2034206811" sldId="260"/>
            <ac:spMk id="27" creationId="{2CD67BC7-6DF5-53C2-0B64-A3AF43F758BA}"/>
          </ac:spMkLst>
        </pc:spChg>
        <pc:picChg chg="add del mod">
          <ac:chgData name="Dante Cavalcante Santos" userId="7f874cf12939a41d" providerId="LiveId" clId="{F3163364-48AD-492B-A45F-BBD99F76F2FD}" dt="2025-01-03T23:58:22.121" v="1380" actId="478"/>
          <ac:picMkLst>
            <pc:docMk/>
            <pc:sldMk cId="2034206811" sldId="260"/>
            <ac:picMk id="5" creationId="{AC6934CA-C9BA-0280-5424-D186117F24B5}"/>
          </ac:picMkLst>
        </pc:picChg>
        <pc:picChg chg="add del mod">
          <ac:chgData name="Dante Cavalcante Santos" userId="7f874cf12939a41d" providerId="LiveId" clId="{F3163364-48AD-492B-A45F-BBD99F76F2FD}" dt="2025-01-04T00:00:11.184" v="1447" actId="478"/>
          <ac:picMkLst>
            <pc:docMk/>
            <pc:sldMk cId="2034206811" sldId="260"/>
            <ac:picMk id="7" creationId="{DB1368C1-1A6E-9FCD-5237-0C6E06392390}"/>
          </ac:picMkLst>
        </pc:picChg>
        <pc:picChg chg="add mod">
          <ac:chgData name="Dante Cavalcante Santos" userId="7f874cf12939a41d" providerId="LiveId" clId="{F3163364-48AD-492B-A45F-BBD99F76F2FD}" dt="2025-01-04T00:00:51.565" v="1450" actId="27614"/>
          <ac:picMkLst>
            <pc:docMk/>
            <pc:sldMk cId="2034206811" sldId="260"/>
            <ac:picMk id="9" creationId="{7BCCCBD6-81E3-8DC0-B33A-890F300A9653}"/>
          </ac:picMkLst>
        </pc:picChg>
        <pc:picChg chg="add mod">
          <ac:chgData name="Dante Cavalcante Santos" userId="7f874cf12939a41d" providerId="LiveId" clId="{F3163364-48AD-492B-A45F-BBD99F76F2FD}" dt="2025-01-04T00:20:29.881" v="1479" actId="14100"/>
          <ac:picMkLst>
            <pc:docMk/>
            <pc:sldMk cId="2034206811" sldId="260"/>
            <ac:picMk id="12" creationId="{F7260018-5F66-CFA4-3F23-80C805C06885}"/>
          </ac:picMkLst>
        </pc:picChg>
      </pc:sldChg>
      <pc:sldChg chg="addSp delSp modSp new del mod setBg">
        <pc:chgData name="Dante Cavalcante Santos" userId="7f874cf12939a41d" providerId="LiveId" clId="{F3163364-48AD-492B-A45F-BBD99F76F2FD}" dt="2025-01-04T00:40:26.956" v="2017" actId="2696"/>
        <pc:sldMkLst>
          <pc:docMk/>
          <pc:sldMk cId="1707354280" sldId="261"/>
        </pc:sldMkLst>
        <pc:spChg chg="del">
          <ac:chgData name="Dante Cavalcante Santos" userId="7f874cf12939a41d" providerId="LiveId" clId="{F3163364-48AD-492B-A45F-BBD99F76F2FD}" dt="2025-01-04T00:00:59.393" v="1452" actId="478"/>
          <ac:spMkLst>
            <pc:docMk/>
            <pc:sldMk cId="1707354280" sldId="261"/>
            <ac:spMk id="2" creationId="{5DD5686E-53DF-06BF-85EA-DF8B773331D9}"/>
          </ac:spMkLst>
        </pc:spChg>
        <pc:spChg chg="del">
          <ac:chgData name="Dante Cavalcante Santos" userId="7f874cf12939a41d" providerId="LiveId" clId="{F3163364-48AD-492B-A45F-BBD99F76F2FD}" dt="2025-01-04T00:00:59.393" v="1452" actId="478"/>
          <ac:spMkLst>
            <pc:docMk/>
            <pc:sldMk cId="1707354280" sldId="261"/>
            <ac:spMk id="3" creationId="{3FAE25EC-6A28-A6BC-89E0-7DE46CBB3886}"/>
          </ac:spMkLst>
        </pc:spChg>
        <pc:spChg chg="add mod">
          <ac:chgData name="Dante Cavalcante Santos" userId="7f874cf12939a41d" providerId="LiveId" clId="{F3163364-48AD-492B-A45F-BBD99F76F2FD}" dt="2025-01-04T00:33:52.080" v="1898" actId="207"/>
          <ac:spMkLst>
            <pc:docMk/>
            <pc:sldMk cId="1707354280" sldId="261"/>
            <ac:spMk id="8" creationId="{50DA250C-2695-FD3A-00F7-438BC66F6AF2}"/>
          </ac:spMkLst>
        </pc:spChg>
        <pc:spChg chg="add mod">
          <ac:chgData name="Dante Cavalcante Santos" userId="7f874cf12939a41d" providerId="LiveId" clId="{F3163364-48AD-492B-A45F-BBD99F76F2FD}" dt="2025-01-04T00:33:41.479" v="1867" actId="207"/>
          <ac:spMkLst>
            <pc:docMk/>
            <pc:sldMk cId="1707354280" sldId="261"/>
            <ac:spMk id="9" creationId="{F0CBAAB6-F09C-BA64-941E-095453652E1E}"/>
          </ac:spMkLst>
        </pc:spChg>
        <pc:spChg chg="add">
          <ac:chgData name="Dante Cavalcante Santos" userId="7f874cf12939a41d" providerId="LiveId" clId="{F3163364-48AD-492B-A45F-BBD99F76F2FD}" dt="2025-01-04T00:08:58.015" v="1456" actId="26606"/>
          <ac:spMkLst>
            <pc:docMk/>
            <pc:sldMk cId="1707354280" sldId="261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0:33:34.488" v="1827" actId="207"/>
          <ac:spMkLst>
            <pc:docMk/>
            <pc:sldMk cId="1707354280" sldId="261"/>
            <ac:spMk id="11" creationId="{6BD848F6-9DCE-1AB6-7867-48DEC12B4768}"/>
          </ac:spMkLst>
        </pc:spChg>
        <pc:spChg chg="add mod">
          <ac:chgData name="Dante Cavalcante Santos" userId="7f874cf12939a41d" providerId="LiveId" clId="{F3163364-48AD-492B-A45F-BBD99F76F2FD}" dt="2025-01-04T00:33:27.111" v="1796" actId="207"/>
          <ac:spMkLst>
            <pc:docMk/>
            <pc:sldMk cId="1707354280" sldId="261"/>
            <ac:spMk id="12" creationId="{AA185642-AF6F-0DB4-EAFD-931E3F5E3E1D}"/>
          </ac:spMkLst>
        </pc:spChg>
        <pc:spChg chg="add mod">
          <ac:chgData name="Dante Cavalcante Santos" userId="7f874cf12939a41d" providerId="LiveId" clId="{F3163364-48AD-492B-A45F-BBD99F76F2FD}" dt="2025-01-04T00:33:58.876" v="1930" actId="207"/>
          <ac:spMkLst>
            <pc:docMk/>
            <pc:sldMk cId="1707354280" sldId="261"/>
            <ac:spMk id="13" creationId="{6E35B92A-870A-5803-B7A2-76811F045ACD}"/>
          </ac:spMkLst>
        </pc:spChg>
        <pc:spChg chg="add mod">
          <ac:chgData name="Dante Cavalcante Santos" userId="7f874cf12939a41d" providerId="LiveId" clId="{F3163364-48AD-492B-A45F-BBD99F76F2FD}" dt="2025-01-04T00:36:41.901" v="2001" actId="207"/>
          <ac:spMkLst>
            <pc:docMk/>
            <pc:sldMk cId="1707354280" sldId="261"/>
            <ac:spMk id="14" creationId="{9D805588-DC5B-BA68-DA32-8072C4AEACAF}"/>
          </ac:spMkLst>
        </pc:spChg>
        <pc:spChg chg="add mod">
          <ac:chgData name="Dante Cavalcante Santos" userId="7f874cf12939a41d" providerId="LiveId" clId="{F3163364-48AD-492B-A45F-BBD99F76F2FD}" dt="2025-01-04T00:33:17.569" v="1764" actId="207"/>
          <ac:spMkLst>
            <pc:docMk/>
            <pc:sldMk cId="1707354280" sldId="261"/>
            <ac:spMk id="15" creationId="{0B6585CD-B860-0E75-B7C6-92F39E904589}"/>
          </ac:spMkLst>
        </pc:spChg>
        <pc:spChg chg="add mod">
          <ac:chgData name="Dante Cavalcante Santos" userId="7f874cf12939a41d" providerId="LiveId" clId="{F3163364-48AD-492B-A45F-BBD99F76F2FD}" dt="2025-01-04T00:35:20.510" v="1966" actId="207"/>
          <ac:spMkLst>
            <pc:docMk/>
            <pc:sldMk cId="1707354280" sldId="261"/>
            <ac:spMk id="16" creationId="{03EDE2BE-ACC7-D3C1-0249-EF99C7F06CD4}"/>
          </ac:spMkLst>
        </pc:spChg>
        <pc:spChg chg="add mod">
          <ac:chgData name="Dante Cavalcante Santos" userId="7f874cf12939a41d" providerId="LiveId" clId="{F3163364-48AD-492B-A45F-BBD99F76F2FD}" dt="2025-01-04T00:27:18.364" v="1668"/>
          <ac:spMkLst>
            <pc:docMk/>
            <pc:sldMk cId="1707354280" sldId="261"/>
            <ac:spMk id="17" creationId="{E36CB25F-91E6-0C2B-9774-39C429B1C43F}"/>
          </ac:spMkLst>
        </pc:spChg>
        <pc:spChg chg="add mod">
          <ac:chgData name="Dante Cavalcante Santos" userId="7f874cf12939a41d" providerId="LiveId" clId="{F3163364-48AD-492B-A45F-BBD99F76F2FD}" dt="2025-01-04T00:27:18.364" v="1668"/>
          <ac:spMkLst>
            <pc:docMk/>
            <pc:sldMk cId="1707354280" sldId="261"/>
            <ac:spMk id="18" creationId="{0B39D939-C512-4043-33FD-F51AAD0AFC91}"/>
          </ac:spMkLst>
        </pc:spChg>
        <pc:spChg chg="add mod">
          <ac:chgData name="Dante Cavalcante Santos" userId="7f874cf12939a41d" providerId="LiveId" clId="{F3163364-48AD-492B-A45F-BBD99F76F2FD}" dt="2025-01-04T00:34:07.278" v="1958" actId="207"/>
          <ac:spMkLst>
            <pc:docMk/>
            <pc:sldMk cId="1707354280" sldId="261"/>
            <ac:spMk id="19" creationId="{228D2562-D9DE-DE5B-FF7A-C9CE5F4678C4}"/>
          </ac:spMkLst>
        </pc:spChg>
        <pc:spChg chg="add mod">
          <ac:chgData name="Dante Cavalcante Santos" userId="7f874cf12939a41d" providerId="LiveId" clId="{F3163364-48AD-492B-A45F-BBD99F76F2FD}" dt="2025-01-04T00:27:18.364" v="1668"/>
          <ac:spMkLst>
            <pc:docMk/>
            <pc:sldMk cId="1707354280" sldId="261"/>
            <ac:spMk id="20" creationId="{5ADE5C4A-941A-7A99-E1D6-545682BB34D9}"/>
          </ac:spMkLst>
        </pc:spChg>
        <pc:spChg chg="add mod">
          <ac:chgData name="Dante Cavalcante Santos" userId="7f874cf12939a41d" providerId="LiveId" clId="{F3163364-48AD-492B-A45F-BBD99F76F2FD}" dt="2025-01-04T00:27:18.364" v="1668"/>
          <ac:spMkLst>
            <pc:docMk/>
            <pc:sldMk cId="1707354280" sldId="261"/>
            <ac:spMk id="21" creationId="{2A992691-576C-E191-CA91-A608050184D8}"/>
          </ac:spMkLst>
        </pc:spChg>
        <pc:picChg chg="add mod">
          <ac:chgData name="Dante Cavalcante Santos" userId="7f874cf12939a41d" providerId="LiveId" clId="{F3163364-48AD-492B-A45F-BBD99F76F2FD}" dt="2025-01-04T00:08:58.015" v="1456" actId="26606"/>
          <ac:picMkLst>
            <pc:docMk/>
            <pc:sldMk cId="1707354280" sldId="261"/>
            <ac:picMk id="5" creationId="{0898ED37-2986-38B5-C99E-4C8A3EBA7789}"/>
          </ac:picMkLst>
        </pc:picChg>
        <pc:picChg chg="add mod">
          <ac:chgData name="Dante Cavalcante Santos" userId="7f874cf12939a41d" providerId="LiveId" clId="{F3163364-48AD-492B-A45F-BBD99F76F2FD}" dt="2025-01-04T00:13:08.754" v="1476" actId="1076"/>
          <ac:picMkLst>
            <pc:docMk/>
            <pc:sldMk cId="1707354280" sldId="261"/>
            <ac:picMk id="7" creationId="{35201F2D-0034-F0DC-B2D5-B4D278525277}"/>
          </ac:picMkLst>
        </pc:picChg>
      </pc:sldChg>
      <pc:sldChg chg="addSp delSp modSp new del mod setBg">
        <pc:chgData name="Dante Cavalcante Santos" userId="7f874cf12939a41d" providerId="LiveId" clId="{F3163364-48AD-492B-A45F-BBD99F76F2FD}" dt="2025-01-04T00:40:30.573" v="2018" actId="2696"/>
        <pc:sldMkLst>
          <pc:docMk/>
          <pc:sldMk cId="425270273" sldId="262"/>
        </pc:sldMkLst>
        <pc:spChg chg="del">
          <ac:chgData name="Dante Cavalcante Santos" userId="7f874cf12939a41d" providerId="LiveId" clId="{F3163364-48AD-492B-A45F-BBD99F76F2FD}" dt="2025-01-04T00:01:04.997" v="1454" actId="478"/>
          <ac:spMkLst>
            <pc:docMk/>
            <pc:sldMk cId="425270273" sldId="262"/>
            <ac:spMk id="2" creationId="{C0321DB7-D9C3-A6A9-550B-D8DC7D2630CA}"/>
          </ac:spMkLst>
        </pc:spChg>
        <pc:spChg chg="del">
          <ac:chgData name="Dante Cavalcante Santos" userId="7f874cf12939a41d" providerId="LiveId" clId="{F3163364-48AD-492B-A45F-BBD99F76F2FD}" dt="2025-01-04T00:01:04.997" v="1454" actId="478"/>
          <ac:spMkLst>
            <pc:docMk/>
            <pc:sldMk cId="425270273" sldId="262"/>
            <ac:spMk id="3" creationId="{F6F1F10E-788B-4888-B415-362E508A88E6}"/>
          </ac:spMkLst>
        </pc:spChg>
        <pc:spChg chg="add">
          <ac:chgData name="Dante Cavalcante Santos" userId="7f874cf12939a41d" providerId="LiveId" clId="{F3163364-48AD-492B-A45F-BBD99F76F2FD}" dt="2025-01-04T00:09:57.381" v="1458" actId="26606"/>
          <ac:spMkLst>
            <pc:docMk/>
            <pc:sldMk cId="425270273" sldId="262"/>
            <ac:spMk id="10" creationId="{42A4FC2C-047E-45A5-965D-8E1E3BF09BC6}"/>
          </ac:spMkLst>
        </pc:spChg>
        <pc:picChg chg="add mod">
          <ac:chgData name="Dante Cavalcante Santos" userId="7f874cf12939a41d" providerId="LiveId" clId="{F3163364-48AD-492B-A45F-BBD99F76F2FD}" dt="2025-01-04T00:09:57.381" v="1458" actId="26606"/>
          <ac:picMkLst>
            <pc:docMk/>
            <pc:sldMk cId="425270273" sldId="262"/>
            <ac:picMk id="5" creationId="{1B0E02DD-5088-85BF-A647-57778D3FF0A4}"/>
          </ac:picMkLst>
        </pc:picChg>
      </pc:sldChg>
      <pc:sldChg chg="addSp delSp modSp new del mod setBg">
        <pc:chgData name="Dante Cavalcante Santos" userId="7f874cf12939a41d" providerId="LiveId" clId="{F3163364-48AD-492B-A45F-BBD99F76F2FD}" dt="2025-01-04T00:39:13.239" v="2010" actId="2696"/>
        <pc:sldMkLst>
          <pc:docMk/>
          <pc:sldMk cId="490243191" sldId="263"/>
        </pc:sldMkLst>
        <pc:spChg chg="del">
          <ac:chgData name="Dante Cavalcante Santos" userId="7f874cf12939a41d" providerId="LiveId" clId="{F3163364-48AD-492B-A45F-BBD99F76F2FD}" dt="2025-01-04T00:38:21.466" v="2003" actId="478"/>
          <ac:spMkLst>
            <pc:docMk/>
            <pc:sldMk cId="490243191" sldId="263"/>
            <ac:spMk id="2" creationId="{7F5F5DB1-141E-0006-256D-2528C7CA1172}"/>
          </ac:spMkLst>
        </pc:spChg>
        <pc:spChg chg="del">
          <ac:chgData name="Dante Cavalcante Santos" userId="7f874cf12939a41d" providerId="LiveId" clId="{F3163364-48AD-492B-A45F-BBD99F76F2FD}" dt="2025-01-04T00:38:21.466" v="2003" actId="478"/>
          <ac:spMkLst>
            <pc:docMk/>
            <pc:sldMk cId="490243191" sldId="263"/>
            <ac:spMk id="3" creationId="{4A1478DE-B9EF-0E23-9AE1-65F1FCEF9B97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8" creationId="{88DD9770-87EC-EF76-E84D-DCE81F9563F3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9" creationId="{344DED66-3377-35BD-3179-26975B3FBD76}"/>
          </ac:spMkLst>
        </pc:spChg>
        <pc:spChg chg="add">
          <ac:chgData name="Dante Cavalcante Santos" userId="7f874cf12939a41d" providerId="LiveId" clId="{F3163364-48AD-492B-A45F-BBD99F76F2FD}" dt="2025-01-04T00:38:39.082" v="2005" actId="26606"/>
          <ac:spMkLst>
            <pc:docMk/>
            <pc:sldMk cId="490243191" sldId="263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11" creationId="{C6AE075D-1D28-C54E-73A2-C439AC278F63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12" creationId="{E52744AC-2624-D20D-23B4-61BDE0BCA2C4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13" creationId="{2E6BA4D9-6848-2AC4-CACE-70FDDA3B7E54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14" creationId="{2F436ACF-A29C-095C-3392-1E8FB6667CF9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15" creationId="{B43FCE2D-C1C8-101D-E260-422DB9E7FA84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16" creationId="{148C97F1-6D23-9931-4B33-36A876027932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17" creationId="{3A9F6F2E-EE42-A62C-7329-8E5196A13905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18" creationId="{165C0155-4AA1-4BD7-3544-D40EE438674F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19" creationId="{B220EA15-75B1-0AAA-375B-404A3AFBFE51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20" creationId="{9670460B-C869-ECC4-55D4-2C8420011C6A}"/>
          </ac:spMkLst>
        </pc:spChg>
        <pc:spChg chg="add mod">
          <ac:chgData name="Dante Cavalcante Santos" userId="7f874cf12939a41d" providerId="LiveId" clId="{F3163364-48AD-492B-A45F-BBD99F76F2FD}" dt="2025-01-04T00:38:55.017" v="2008"/>
          <ac:spMkLst>
            <pc:docMk/>
            <pc:sldMk cId="490243191" sldId="263"/>
            <ac:spMk id="21" creationId="{00A86DAD-1626-FB60-46F4-B91FD9C2D847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23" creationId="{00087DE3-674D-CA10-56DF-0A20D5E3C04D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24" creationId="{93A4322C-B2FF-6B3B-9FA7-53E591780BCE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25" creationId="{5DDAABA3-F8F2-488F-F836-EBAB26EE1BB7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26" creationId="{64D54348-5370-3CF0-87B3-9DD1AC10625E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27" creationId="{B375A980-0F6A-EBE0-1E71-7CE4FF73D093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28" creationId="{85567E1B-F56F-D663-23BA-F90E6DBD45E3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29" creationId="{2E59A37D-5D19-7F36-98AD-555C29AA3F5F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30" creationId="{4AD95670-044E-88D3-2D76-BCEBDAAEE842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31" creationId="{38B11192-F00D-E22F-103E-8C27082E0A3F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32" creationId="{6DF8CA64-CA23-BCC8-746E-DFCA85EFA135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33" creationId="{27C8C7B2-E004-448B-9570-DD2A815B9E14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34" creationId="{59C83E9B-850F-45F9-46E5-7BED92D9721B}"/>
          </ac:spMkLst>
        </pc:spChg>
        <pc:spChg chg="add mod">
          <ac:chgData name="Dante Cavalcante Santos" userId="7f874cf12939a41d" providerId="LiveId" clId="{F3163364-48AD-492B-A45F-BBD99F76F2FD}" dt="2025-01-04T00:39:04.674" v="2009"/>
          <ac:spMkLst>
            <pc:docMk/>
            <pc:sldMk cId="490243191" sldId="263"/>
            <ac:spMk id="35" creationId="{6C2E1BEC-8BA2-47FE-9502-456B19B3A664}"/>
          </ac:spMkLst>
        </pc:spChg>
        <pc:picChg chg="add mod">
          <ac:chgData name="Dante Cavalcante Santos" userId="7f874cf12939a41d" providerId="LiveId" clId="{F3163364-48AD-492B-A45F-BBD99F76F2FD}" dt="2025-01-04T00:38:42.057" v="2007" actId="962"/>
          <ac:picMkLst>
            <pc:docMk/>
            <pc:sldMk cId="490243191" sldId="263"/>
            <ac:picMk id="5" creationId="{6322E2E1-CBCA-D841-7EEB-FB957AADA339}"/>
          </ac:picMkLst>
        </pc:picChg>
        <pc:picChg chg="add mod">
          <ac:chgData name="Dante Cavalcante Santos" userId="7f874cf12939a41d" providerId="LiveId" clId="{F3163364-48AD-492B-A45F-BBD99F76F2FD}" dt="2025-01-04T00:38:55.017" v="2008"/>
          <ac:picMkLst>
            <pc:docMk/>
            <pc:sldMk cId="490243191" sldId="263"/>
            <ac:picMk id="6" creationId="{EFF8522D-B624-F0FC-0556-2A5B67C75B5E}"/>
          </ac:picMkLst>
        </pc:picChg>
        <pc:picChg chg="add mod">
          <ac:chgData name="Dante Cavalcante Santos" userId="7f874cf12939a41d" providerId="LiveId" clId="{F3163364-48AD-492B-A45F-BBD99F76F2FD}" dt="2025-01-04T00:38:55.017" v="2008"/>
          <ac:picMkLst>
            <pc:docMk/>
            <pc:sldMk cId="490243191" sldId="263"/>
            <ac:picMk id="7" creationId="{280E4AE0-BFA1-96F6-1306-5675784A6E43}"/>
          </ac:picMkLst>
        </pc:picChg>
        <pc:picChg chg="add mod">
          <ac:chgData name="Dante Cavalcante Santos" userId="7f874cf12939a41d" providerId="LiveId" clId="{F3163364-48AD-492B-A45F-BBD99F76F2FD}" dt="2025-01-04T00:39:04.674" v="2009"/>
          <ac:picMkLst>
            <pc:docMk/>
            <pc:sldMk cId="490243191" sldId="263"/>
            <ac:picMk id="22" creationId="{84E44FE4-66D6-72F9-FEE6-4FCCD9BC5F78}"/>
          </ac:picMkLst>
        </pc:picChg>
      </pc:sldChg>
      <pc:sldChg chg="addSp delSp modSp new mod setBg">
        <pc:chgData name="Dante Cavalcante Santos" userId="7f874cf12939a41d" providerId="LiveId" clId="{F3163364-48AD-492B-A45F-BBD99F76F2FD}" dt="2025-01-04T00:40:20.347" v="2016" actId="1076"/>
        <pc:sldMkLst>
          <pc:docMk/>
          <pc:sldMk cId="2996849881" sldId="263"/>
        </pc:sldMkLst>
        <pc:spChg chg="del">
          <ac:chgData name="Dante Cavalcante Santos" userId="7f874cf12939a41d" providerId="LiveId" clId="{F3163364-48AD-492B-A45F-BBD99F76F2FD}" dt="2025-01-04T00:40:06.645" v="2012" actId="478"/>
          <ac:spMkLst>
            <pc:docMk/>
            <pc:sldMk cId="2996849881" sldId="263"/>
            <ac:spMk id="2" creationId="{54F244F8-FBB3-32C0-ECFC-4D773901772D}"/>
          </ac:spMkLst>
        </pc:spChg>
        <pc:spChg chg="del">
          <ac:chgData name="Dante Cavalcante Santos" userId="7f874cf12939a41d" providerId="LiveId" clId="{F3163364-48AD-492B-A45F-BBD99F76F2FD}" dt="2025-01-04T00:40:06.645" v="2012" actId="478"/>
          <ac:spMkLst>
            <pc:docMk/>
            <pc:sldMk cId="2996849881" sldId="263"/>
            <ac:spMk id="3" creationId="{E5618F6E-E0E2-E085-279A-9803C984DA5E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7" creationId="{FB5B4BF7-3CAF-CE97-49E9-B77D00316B67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8" creationId="{04A1B9E3-5B96-6F08-814C-4568880BE0F2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9" creationId="{7E3755E9-1520-95C5-4D11-29D02C33B01B}"/>
          </ac:spMkLst>
        </pc:spChg>
        <pc:spChg chg="add">
          <ac:chgData name="Dante Cavalcante Santos" userId="7f874cf12939a41d" providerId="LiveId" clId="{F3163364-48AD-492B-A45F-BBD99F76F2FD}" dt="2025-01-04T00:40:08.507" v="2014" actId="26606"/>
          <ac:spMkLst>
            <pc:docMk/>
            <pc:sldMk cId="2996849881" sldId="263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1" creationId="{77DA9D6E-A818-B9EA-542B-2C8AE04B4B5B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2" creationId="{DA4F9D4D-E501-4629-A8E1-FCB1EA6C144B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3" creationId="{429E88A8-99C4-9BD4-CF10-E4FE81E85DD5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4" creationId="{C76F9270-2FAF-3DF2-4BA7-A73E6CB70585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5" creationId="{D0D7AD92-BA3E-ED36-FF97-F3FEFB21470B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6" creationId="{48A54C7A-757A-4290-8EFC-E633D43A1A74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7" creationId="{E3BDFBF0-DD3F-43FB-3E4C-9E40546922F8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8" creationId="{67B1329E-2AA5-5CCA-1F4F-E169780D04A7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9" creationId="{17409B4E-C094-81D4-FF7F-31A5C4211A94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20" creationId="{37406AEB-2ACC-71CA-1ADA-4AC9F3AAC134}"/>
          </ac:spMkLst>
        </pc:spChg>
        <pc:picChg chg="add mod">
          <ac:chgData name="Dante Cavalcante Santos" userId="7f874cf12939a41d" providerId="LiveId" clId="{F3163364-48AD-492B-A45F-BBD99F76F2FD}" dt="2025-01-04T00:40:08.507" v="2014" actId="26606"/>
          <ac:picMkLst>
            <pc:docMk/>
            <pc:sldMk cId="2996849881" sldId="263"/>
            <ac:picMk id="5" creationId="{5C6F2A06-4D3F-BD12-7DB0-72A964765E4E}"/>
          </ac:picMkLst>
        </pc:picChg>
        <pc:picChg chg="add mod">
          <ac:chgData name="Dante Cavalcante Santos" userId="7f874cf12939a41d" providerId="LiveId" clId="{F3163364-48AD-492B-A45F-BBD99F76F2FD}" dt="2025-01-04T00:40:20.347" v="2016" actId="1076"/>
          <ac:picMkLst>
            <pc:docMk/>
            <pc:sldMk cId="2996849881" sldId="263"/>
            <ac:picMk id="6" creationId="{8FB5D55D-F325-AED8-7E7C-7E3B645B9E96}"/>
          </ac:picMkLst>
        </pc:picChg>
      </pc:sldChg>
      <pc:sldChg chg="addSp delSp modSp new del mod setBg">
        <pc:chgData name="Dante Cavalcante Santos" userId="7f874cf12939a41d" providerId="LiveId" clId="{F3163364-48AD-492B-A45F-BBD99F76F2FD}" dt="2025-01-04T00:51:18.001" v="2043" actId="2696"/>
        <pc:sldMkLst>
          <pc:docMk/>
          <pc:sldMk cId="3185260209" sldId="264"/>
        </pc:sldMkLst>
        <pc:spChg chg="del">
          <ac:chgData name="Dante Cavalcante Santos" userId="7f874cf12939a41d" providerId="LiveId" clId="{F3163364-48AD-492B-A45F-BBD99F76F2FD}" dt="2025-01-04T00:44:30.006" v="2020" actId="478"/>
          <ac:spMkLst>
            <pc:docMk/>
            <pc:sldMk cId="3185260209" sldId="264"/>
            <ac:spMk id="2" creationId="{65916F61-3FE1-CED5-494F-2DA0E527FE5F}"/>
          </ac:spMkLst>
        </pc:spChg>
        <pc:spChg chg="del">
          <ac:chgData name="Dante Cavalcante Santos" userId="7f874cf12939a41d" providerId="LiveId" clId="{F3163364-48AD-492B-A45F-BBD99F76F2FD}" dt="2025-01-04T00:44:30.006" v="2020" actId="478"/>
          <ac:spMkLst>
            <pc:docMk/>
            <pc:sldMk cId="3185260209" sldId="264"/>
            <ac:spMk id="3" creationId="{4BD22571-D464-BCFE-A265-FFA3C382FFD5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6" creationId="{DA13F499-CBE4-0991-CC07-E5F089F981CD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7" creationId="{9271D961-CDAC-23CA-6B15-31FA9E205E24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8" creationId="{649B58BC-6A37-4A3C-A20B-13E4DBAAA777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9" creationId="{E49F9557-8447-1507-5DDE-3DEAE3EC1B92}"/>
          </ac:spMkLst>
        </pc:spChg>
        <pc:spChg chg="add">
          <ac:chgData name="Dante Cavalcante Santos" userId="7f874cf12939a41d" providerId="LiveId" clId="{F3163364-48AD-492B-A45F-BBD99F76F2FD}" dt="2025-01-04T00:45:02.865" v="2022" actId="26606"/>
          <ac:spMkLst>
            <pc:docMk/>
            <pc:sldMk cId="3185260209" sldId="264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11" creationId="{A94F4047-AFFE-C5CE-A008-4E7F072CB2A3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12" creationId="{98B976EA-AD42-50D2-158D-F8944EEEBB61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13" creationId="{C931AE00-B0F9-B2AC-5064-D0723F2D2002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14" creationId="{D02A9082-FE64-73C8-08B3-1573EA9EF307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15" creationId="{5B250A77-2ED1-D7EB-1172-B26C0E109A13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16" creationId="{D9BE7AB0-E1CE-807A-6987-24561BAA86B6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17" creationId="{D97A9540-9CF7-750D-9A8A-D5210A2D7BED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18" creationId="{32FE9663-6BB9-5D75-20E0-D7227B844631}"/>
          </ac:spMkLst>
        </pc:spChg>
        <pc:spChg chg="add mod">
          <ac:chgData name="Dante Cavalcante Santos" userId="7f874cf12939a41d" providerId="LiveId" clId="{F3163364-48AD-492B-A45F-BBD99F76F2FD}" dt="2025-01-04T00:47:45.151" v="2023"/>
          <ac:spMkLst>
            <pc:docMk/>
            <pc:sldMk cId="3185260209" sldId="264"/>
            <ac:spMk id="19" creationId="{4D5632EE-AAED-1B8F-0522-5781502B83B6}"/>
          </ac:spMkLst>
        </pc:spChg>
        <pc:picChg chg="add del mod">
          <ac:chgData name="Dante Cavalcante Santos" userId="7f874cf12939a41d" providerId="LiveId" clId="{F3163364-48AD-492B-A45F-BBD99F76F2FD}" dt="2025-01-04T00:49:32.716" v="2038" actId="478"/>
          <ac:picMkLst>
            <pc:docMk/>
            <pc:sldMk cId="3185260209" sldId="264"/>
            <ac:picMk id="5" creationId="{914F3D18-FAD7-6FBB-20AE-AFB815EE5982}"/>
          </ac:picMkLst>
        </pc:picChg>
        <pc:picChg chg="add mod">
          <ac:chgData name="Dante Cavalcante Santos" userId="7f874cf12939a41d" providerId="LiveId" clId="{F3163364-48AD-492B-A45F-BBD99F76F2FD}" dt="2025-01-04T00:49:30.909" v="2037" actId="1076"/>
          <ac:picMkLst>
            <pc:docMk/>
            <pc:sldMk cId="3185260209" sldId="264"/>
            <ac:picMk id="21" creationId="{A46C90CD-6DC0-2A5A-D7CD-79961E9560B7}"/>
          </ac:picMkLst>
        </pc:picChg>
      </pc:sldChg>
      <pc:sldChg chg="addSp delSp modSp new mod setBg">
        <pc:chgData name="Dante Cavalcante Santos" userId="7f874cf12939a41d" providerId="LiveId" clId="{F3163364-48AD-492B-A45F-BBD99F76F2FD}" dt="2025-01-04T01:02:05.603" v="2241" actId="207"/>
        <pc:sldMkLst>
          <pc:docMk/>
          <pc:sldMk cId="3911914847" sldId="265"/>
        </pc:sldMkLst>
        <pc:spChg chg="del">
          <ac:chgData name="Dante Cavalcante Santos" userId="7f874cf12939a41d" providerId="LiveId" clId="{F3163364-48AD-492B-A45F-BBD99F76F2FD}" dt="2025-01-04T00:50:36.472" v="2041" actId="26606"/>
          <ac:spMkLst>
            <pc:docMk/>
            <pc:sldMk cId="3911914847" sldId="265"/>
            <ac:spMk id="2" creationId="{D33510A3-D8FF-BC7B-64F6-82F85F6A74BB}"/>
          </ac:spMkLst>
        </pc:spChg>
        <pc:spChg chg="del">
          <ac:chgData name="Dante Cavalcante Santos" userId="7f874cf12939a41d" providerId="LiveId" clId="{F3163364-48AD-492B-A45F-BBD99F76F2FD}" dt="2025-01-04T00:50:36.472" v="2041" actId="26606"/>
          <ac:spMkLst>
            <pc:docMk/>
            <pc:sldMk cId="3911914847" sldId="265"/>
            <ac:spMk id="3" creationId="{3F76BA12-E05D-7224-7D14-7BDB1B04ABBD}"/>
          </ac:spMkLst>
        </pc:spChg>
        <pc:spChg chg="add mod">
          <ac:chgData name="Dante Cavalcante Santos" userId="7f874cf12939a41d" providerId="LiveId" clId="{F3163364-48AD-492B-A45F-BBD99F76F2FD}" dt="2025-01-04T01:01:22.159" v="2173" actId="207"/>
          <ac:spMkLst>
            <pc:docMk/>
            <pc:sldMk cId="3911914847" sldId="265"/>
            <ac:spMk id="6" creationId="{DA50BD99-DCB2-C1D9-C377-F04ECD0DCBC3}"/>
          </ac:spMkLst>
        </pc:spChg>
        <pc:spChg chg="add mod">
          <ac:chgData name="Dante Cavalcante Santos" userId="7f874cf12939a41d" providerId="LiveId" clId="{F3163364-48AD-492B-A45F-BBD99F76F2FD}" dt="2025-01-04T01:01:10.511" v="2166" actId="207"/>
          <ac:spMkLst>
            <pc:docMk/>
            <pc:sldMk cId="3911914847" sldId="265"/>
            <ac:spMk id="7" creationId="{BD90E96A-521A-A0D2-8FC3-48F001EE3AD3}"/>
          </ac:spMkLst>
        </pc:spChg>
        <pc:spChg chg="add mod">
          <ac:chgData name="Dante Cavalcante Santos" userId="7f874cf12939a41d" providerId="LiveId" clId="{F3163364-48AD-492B-A45F-BBD99F76F2FD}" dt="2025-01-04T01:00:51.824" v="2146" actId="207"/>
          <ac:spMkLst>
            <pc:docMk/>
            <pc:sldMk cId="3911914847" sldId="265"/>
            <ac:spMk id="8" creationId="{A9DD67D6-063A-7A93-20CF-58A0CAA74E07}"/>
          </ac:spMkLst>
        </pc:spChg>
        <pc:spChg chg="add mod">
          <ac:chgData name="Dante Cavalcante Santos" userId="7f874cf12939a41d" providerId="LiveId" clId="{F3163364-48AD-492B-A45F-BBD99F76F2FD}" dt="2025-01-04T01:01:01.591" v="2158" actId="207"/>
          <ac:spMkLst>
            <pc:docMk/>
            <pc:sldMk cId="3911914847" sldId="265"/>
            <ac:spMk id="9" creationId="{3CC05D58-E7DC-C358-FF18-C487962C392E}"/>
          </ac:spMkLst>
        </pc:spChg>
        <pc:spChg chg="add">
          <ac:chgData name="Dante Cavalcante Santos" userId="7f874cf12939a41d" providerId="LiveId" clId="{F3163364-48AD-492B-A45F-BBD99F76F2FD}" dt="2025-01-04T00:50:36.472" v="2041" actId="26606"/>
          <ac:spMkLst>
            <pc:docMk/>
            <pc:sldMk cId="3911914847" sldId="265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1:01:37.606" v="2187" actId="207"/>
          <ac:spMkLst>
            <pc:docMk/>
            <pc:sldMk cId="3911914847" sldId="265"/>
            <ac:spMk id="11" creationId="{2DF7895E-2E57-528A-93F1-508CD9C65B67}"/>
          </ac:spMkLst>
        </pc:spChg>
        <pc:spChg chg="add mod">
          <ac:chgData name="Dante Cavalcante Santos" userId="7f874cf12939a41d" providerId="LiveId" clId="{F3163364-48AD-492B-A45F-BBD99F76F2FD}" dt="2025-01-04T01:01:55.790" v="2231" actId="207"/>
          <ac:spMkLst>
            <pc:docMk/>
            <pc:sldMk cId="3911914847" sldId="265"/>
            <ac:spMk id="12" creationId="{40645D99-5865-BBAC-F4CD-F30D7C0A909F}"/>
          </ac:spMkLst>
        </pc:spChg>
        <pc:spChg chg="add mod">
          <ac:chgData name="Dante Cavalcante Santos" userId="7f874cf12939a41d" providerId="LiveId" clId="{F3163364-48AD-492B-A45F-BBD99F76F2FD}" dt="2025-01-04T01:01:47.045" v="2204" actId="207"/>
          <ac:spMkLst>
            <pc:docMk/>
            <pc:sldMk cId="3911914847" sldId="265"/>
            <ac:spMk id="13" creationId="{82D9A58D-C3F2-8C02-8530-76D5C9DE926E}"/>
          </ac:spMkLst>
        </pc:spChg>
        <pc:spChg chg="add mod">
          <ac:chgData name="Dante Cavalcante Santos" userId="7f874cf12939a41d" providerId="LiveId" clId="{F3163364-48AD-492B-A45F-BBD99F76F2FD}" dt="2025-01-04T01:02:05.603" v="2241" actId="207"/>
          <ac:spMkLst>
            <pc:docMk/>
            <pc:sldMk cId="3911914847" sldId="265"/>
            <ac:spMk id="14" creationId="{70AA6D9E-E851-C2CD-87D1-638ED987F2CB}"/>
          </ac:spMkLst>
        </pc:spChg>
        <pc:spChg chg="add mod">
          <ac:chgData name="Dante Cavalcante Santos" userId="7f874cf12939a41d" providerId="LiveId" clId="{F3163364-48AD-492B-A45F-BBD99F76F2FD}" dt="2025-01-04T00:50:42.240" v="2042"/>
          <ac:spMkLst>
            <pc:docMk/>
            <pc:sldMk cId="3911914847" sldId="265"/>
            <ac:spMk id="15" creationId="{6B7ADD43-A6E7-88D4-C674-E1C3AA614CF4}"/>
          </ac:spMkLst>
        </pc:spChg>
        <pc:spChg chg="add mod">
          <ac:chgData name="Dante Cavalcante Santos" userId="7f874cf12939a41d" providerId="LiveId" clId="{F3163364-48AD-492B-A45F-BBD99F76F2FD}" dt="2025-01-04T00:50:42.240" v="2042"/>
          <ac:spMkLst>
            <pc:docMk/>
            <pc:sldMk cId="3911914847" sldId="265"/>
            <ac:spMk id="16" creationId="{F9C430DF-5D64-DE9A-FAF6-C019FBE90D7B}"/>
          </ac:spMkLst>
        </pc:spChg>
        <pc:spChg chg="add mod">
          <ac:chgData name="Dante Cavalcante Santos" userId="7f874cf12939a41d" providerId="LiveId" clId="{F3163364-48AD-492B-A45F-BBD99F76F2FD}" dt="2025-01-04T01:01:30.906" v="2184" actId="207"/>
          <ac:spMkLst>
            <pc:docMk/>
            <pc:sldMk cId="3911914847" sldId="265"/>
            <ac:spMk id="17" creationId="{21D990F4-F90B-B62E-60CB-18C97F932058}"/>
          </ac:spMkLst>
        </pc:spChg>
        <pc:spChg chg="add mod">
          <ac:chgData name="Dante Cavalcante Santos" userId="7f874cf12939a41d" providerId="LiveId" clId="{F3163364-48AD-492B-A45F-BBD99F76F2FD}" dt="2025-01-04T00:50:42.240" v="2042"/>
          <ac:spMkLst>
            <pc:docMk/>
            <pc:sldMk cId="3911914847" sldId="265"/>
            <ac:spMk id="18" creationId="{7156E943-C652-8DFC-561D-B18C6F9A664A}"/>
          </ac:spMkLst>
        </pc:spChg>
        <pc:spChg chg="add mod">
          <ac:chgData name="Dante Cavalcante Santos" userId="7f874cf12939a41d" providerId="LiveId" clId="{F3163364-48AD-492B-A45F-BBD99F76F2FD}" dt="2025-01-04T00:50:42.240" v="2042"/>
          <ac:spMkLst>
            <pc:docMk/>
            <pc:sldMk cId="3911914847" sldId="265"/>
            <ac:spMk id="19" creationId="{FFB6B4BC-1EEE-0C5C-F371-7EA31F3F2AA9}"/>
          </ac:spMkLst>
        </pc:spChg>
        <pc:picChg chg="add mod">
          <ac:chgData name="Dante Cavalcante Santos" userId="7f874cf12939a41d" providerId="LiveId" clId="{F3163364-48AD-492B-A45F-BBD99F76F2FD}" dt="2025-01-04T00:59:54.040" v="2047" actId="1076"/>
          <ac:picMkLst>
            <pc:docMk/>
            <pc:sldMk cId="3911914847" sldId="265"/>
            <ac:picMk id="5" creationId="{5060CA9D-6FD1-1BEB-1BFC-D759A4E155AA}"/>
          </ac:picMkLst>
        </pc:picChg>
        <pc:picChg chg="add mod">
          <ac:chgData name="Dante Cavalcante Santos" userId="7f874cf12939a41d" providerId="LiveId" clId="{F3163364-48AD-492B-A45F-BBD99F76F2FD}" dt="2025-01-04T00:50:42.240" v="2042"/>
          <ac:picMkLst>
            <pc:docMk/>
            <pc:sldMk cId="3911914847" sldId="265"/>
            <ac:picMk id="20" creationId="{55BC746E-BB96-EBBC-E4A4-A47BBC40EEA5}"/>
          </ac:picMkLst>
        </pc:picChg>
      </pc:sldChg>
      <pc:sldChg chg="addSp delSp modSp new mod setBg">
        <pc:chgData name="Dante Cavalcante Santos" userId="7f874cf12939a41d" providerId="LiveId" clId="{F3163364-48AD-492B-A45F-BBD99F76F2FD}" dt="2025-01-04T01:16:07.664" v="2259" actId="1076"/>
        <pc:sldMkLst>
          <pc:docMk/>
          <pc:sldMk cId="1951226228" sldId="266"/>
        </pc:sldMkLst>
        <pc:spChg chg="del">
          <ac:chgData name="Dante Cavalcante Santos" userId="7f874cf12939a41d" providerId="LiveId" clId="{F3163364-48AD-492B-A45F-BBD99F76F2FD}" dt="2025-01-04T01:15:12.425" v="2253" actId="478"/>
          <ac:spMkLst>
            <pc:docMk/>
            <pc:sldMk cId="1951226228" sldId="266"/>
            <ac:spMk id="2" creationId="{9E71C9FC-5908-87E7-71B6-3BA94A95E1E6}"/>
          </ac:spMkLst>
        </pc:spChg>
        <pc:spChg chg="del">
          <ac:chgData name="Dante Cavalcante Santos" userId="7f874cf12939a41d" providerId="LiveId" clId="{F3163364-48AD-492B-A45F-BBD99F76F2FD}" dt="2025-01-04T01:15:12.425" v="2253" actId="478"/>
          <ac:spMkLst>
            <pc:docMk/>
            <pc:sldMk cId="1951226228" sldId="266"/>
            <ac:spMk id="3" creationId="{FD4A6984-6583-4C5F-6916-809C73C187EF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6" creationId="{F6C0C01D-6F9D-503C-556B-90BAF787DBCF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7" creationId="{A3359B03-B61D-63FD-CD2A-39365AF728AA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8" creationId="{AF91E367-4553-2708-1677-C17659F70A91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9" creationId="{94919749-63E6-FFEA-80E2-028BE45DB2F7}"/>
          </ac:spMkLst>
        </pc:spChg>
        <pc:spChg chg="add">
          <ac:chgData name="Dante Cavalcante Santos" userId="7f874cf12939a41d" providerId="LiveId" clId="{F3163364-48AD-492B-A45F-BBD99F76F2FD}" dt="2025-01-04T01:15:14.626" v="2255" actId="26606"/>
          <ac:spMkLst>
            <pc:docMk/>
            <pc:sldMk cId="1951226228" sldId="266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1" creationId="{F7035D0D-3CAC-C56F-4D51-2FB789834C84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2" creationId="{E8DFB167-D769-EE0F-2E2A-64E5AFF53C32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3" creationId="{E40EDDA7-9FC3-F007-9C62-C9E76BF2A526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4" creationId="{E2623C37-7769-7FA7-AC54-46C7060DBE9B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5" creationId="{C20C4C93-7BD8-2B60-E31D-BCAD61C2F85E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6" creationId="{1E2D4249-5ACA-2943-7792-F7C4B4AB1661}"/>
          </ac:spMkLst>
        </pc:spChg>
        <pc:spChg chg="add mod">
          <ac:chgData name="Dante Cavalcante Santos" userId="7f874cf12939a41d" providerId="LiveId" clId="{F3163364-48AD-492B-A45F-BBD99F76F2FD}" dt="2025-01-04T01:16:07.664" v="2259" actId="1076"/>
          <ac:spMkLst>
            <pc:docMk/>
            <pc:sldMk cId="1951226228" sldId="266"/>
            <ac:spMk id="18" creationId="{691CD50D-5489-CC1A-7567-5C359D8B1326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9" creationId="{73EB2312-6D0F-E4F7-2AA2-562FCC68C9C3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20" creationId="{882BAE1F-91C3-C032-8336-4A29D4C76C17}"/>
          </ac:spMkLst>
        </pc:spChg>
        <pc:picChg chg="add mod">
          <ac:chgData name="Dante Cavalcante Santos" userId="7f874cf12939a41d" providerId="LiveId" clId="{F3163364-48AD-492B-A45F-BBD99F76F2FD}" dt="2025-01-04T01:15:16.605" v="2257" actId="962"/>
          <ac:picMkLst>
            <pc:docMk/>
            <pc:sldMk cId="1951226228" sldId="266"/>
            <ac:picMk id="5" creationId="{8E950F72-8155-626E-A79B-3422EF7CF5CB}"/>
          </ac:picMkLst>
        </pc:picChg>
        <pc:picChg chg="add mod">
          <ac:chgData name="Dante Cavalcante Santos" userId="7f874cf12939a41d" providerId="LiveId" clId="{F3163364-48AD-492B-A45F-BBD99F76F2FD}" dt="2025-01-04T01:15:25.876" v="2258"/>
          <ac:picMkLst>
            <pc:docMk/>
            <pc:sldMk cId="1951226228" sldId="266"/>
            <ac:picMk id="17" creationId="{2E33D131-461F-FE1F-1CB4-DA9B926416A8}"/>
          </ac:picMkLst>
        </pc:picChg>
      </pc:sldChg>
      <pc:sldChg chg="addSp delSp modSp new del mod setBg">
        <pc:chgData name="Dante Cavalcante Santos" userId="7f874cf12939a41d" providerId="LiveId" clId="{F3163364-48AD-492B-A45F-BBD99F76F2FD}" dt="2025-01-04T01:13:29.171" v="2251" actId="2696"/>
        <pc:sldMkLst>
          <pc:docMk/>
          <pc:sldMk cId="3947735570" sldId="266"/>
        </pc:sldMkLst>
        <pc:spChg chg="del">
          <ac:chgData name="Dante Cavalcante Santos" userId="7f874cf12939a41d" providerId="LiveId" clId="{F3163364-48AD-492B-A45F-BBD99F76F2FD}" dt="2025-01-04T01:12:46.944" v="2246" actId="478"/>
          <ac:spMkLst>
            <pc:docMk/>
            <pc:sldMk cId="3947735570" sldId="266"/>
            <ac:spMk id="2" creationId="{29FAF549-C3C5-E105-66CA-3BE5C17D8A49}"/>
          </ac:spMkLst>
        </pc:spChg>
        <pc:spChg chg="del">
          <ac:chgData name="Dante Cavalcante Santos" userId="7f874cf12939a41d" providerId="LiveId" clId="{F3163364-48AD-492B-A45F-BBD99F76F2FD}" dt="2025-01-04T01:12:46.944" v="2246" actId="478"/>
          <ac:spMkLst>
            <pc:docMk/>
            <pc:sldMk cId="3947735570" sldId="266"/>
            <ac:spMk id="3" creationId="{5896A217-91EB-3460-4EA8-40324FB36BCB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7" creationId="{3B4BD7CE-314C-8EDE-61A8-7B4692835C8D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8" creationId="{B1091190-6109-F75D-F32A-7AD92D2D4C48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9" creationId="{32227857-355F-057F-B189-A1F145F1307D}"/>
          </ac:spMkLst>
        </pc:spChg>
        <pc:spChg chg="add">
          <ac:chgData name="Dante Cavalcante Santos" userId="7f874cf12939a41d" providerId="LiveId" clId="{F3163364-48AD-492B-A45F-BBD99F76F2FD}" dt="2025-01-04T01:12:54.079" v="2248" actId="26606"/>
          <ac:spMkLst>
            <pc:docMk/>
            <pc:sldMk cId="3947735570" sldId="266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11" creationId="{035E16D8-C3C6-0083-0696-8DF225930B32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12" creationId="{97ED6361-45C2-1165-5F49-4652D0BB1702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13" creationId="{49694350-8CDB-0289-9273-2629DE43B9C8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14" creationId="{0385A23E-7455-E16A-71A4-F2DE8DC74928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15" creationId="{E12992BA-32DE-7344-35A0-8BC2B1BDC795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16" creationId="{5DA1248A-3EA7-41FC-65F3-9D8DB69E6AB7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17" creationId="{CA663346-8EA5-6BAE-8FCF-A92F90F1262B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19" creationId="{3022EE85-B99D-B107-E67F-2F85050959AA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20" creationId="{0F0BBB46-B68F-9D7A-F691-0B705C8A5222}"/>
          </ac:spMkLst>
        </pc:spChg>
        <pc:spChg chg="add mod">
          <ac:chgData name="Dante Cavalcante Santos" userId="7f874cf12939a41d" providerId="LiveId" clId="{F3163364-48AD-492B-A45F-BBD99F76F2FD}" dt="2025-01-04T01:13:02.992" v="2249"/>
          <ac:spMkLst>
            <pc:docMk/>
            <pc:sldMk cId="3947735570" sldId="266"/>
            <ac:spMk id="21" creationId="{24DCFFD8-3D82-585E-C1A4-C82370F90355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22" creationId="{25F05862-8542-00D4-7197-8DFA30491079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23" creationId="{347D57C6-4F74-BD9B-C461-9052923D5AB2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24" creationId="{7A81FCF2-9DC9-5549-20AB-F74EBEEFD908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25" creationId="{E5FD1771-049D-1319-6C0C-AC4157181B7D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26" creationId="{2F3AC840-5400-E0C3-E98C-65944A1CCB1E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27" creationId="{98823C38-7DA4-E273-FD78-1DF6A8779A03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28" creationId="{966CE4FA-FDA2-CB83-2967-8B80FF4F0ADC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29" creationId="{65E4D3CC-48CF-46B1-CCF2-F076289E2BDE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30" creationId="{F31B1FC3-07D7-7980-9C0F-1F10D4EC17FF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31" creationId="{E7AF1C87-09CB-CC22-2120-9AFB17E777FD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33" creationId="{CB5C3F70-A4D5-93F6-4DC0-8AE9441DF003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34" creationId="{5DA3A054-C22D-4FA3-48F2-FDCEB90E3B26}"/>
          </ac:spMkLst>
        </pc:spChg>
        <pc:spChg chg="add mod">
          <ac:chgData name="Dante Cavalcante Santos" userId="7f874cf12939a41d" providerId="LiveId" clId="{F3163364-48AD-492B-A45F-BBD99F76F2FD}" dt="2025-01-04T01:13:16.288" v="2250"/>
          <ac:spMkLst>
            <pc:docMk/>
            <pc:sldMk cId="3947735570" sldId="266"/>
            <ac:spMk id="35" creationId="{58F2A7C8-8413-421E-1D6A-E8602324EEFA}"/>
          </ac:spMkLst>
        </pc:spChg>
        <pc:picChg chg="add mod">
          <ac:chgData name="Dante Cavalcante Santos" userId="7f874cf12939a41d" providerId="LiveId" clId="{F3163364-48AD-492B-A45F-BBD99F76F2FD}" dt="2025-01-04T01:12:54.079" v="2248" actId="26606"/>
          <ac:picMkLst>
            <pc:docMk/>
            <pc:sldMk cId="3947735570" sldId="266"/>
            <ac:picMk id="5" creationId="{7FD33C76-308E-B92C-3048-8056804C8EBF}"/>
          </ac:picMkLst>
        </pc:picChg>
        <pc:picChg chg="add mod">
          <ac:chgData name="Dante Cavalcante Santos" userId="7f874cf12939a41d" providerId="LiveId" clId="{F3163364-48AD-492B-A45F-BBD99F76F2FD}" dt="2025-01-04T01:13:02.992" v="2249"/>
          <ac:picMkLst>
            <pc:docMk/>
            <pc:sldMk cId="3947735570" sldId="266"/>
            <ac:picMk id="6" creationId="{51B062E4-C9A0-3598-9AF2-A22C457AB54A}"/>
          </ac:picMkLst>
        </pc:picChg>
        <pc:picChg chg="add mod">
          <ac:chgData name="Dante Cavalcante Santos" userId="7f874cf12939a41d" providerId="LiveId" clId="{F3163364-48AD-492B-A45F-BBD99F76F2FD}" dt="2025-01-04T01:13:02.992" v="2249"/>
          <ac:picMkLst>
            <pc:docMk/>
            <pc:sldMk cId="3947735570" sldId="266"/>
            <ac:picMk id="18" creationId="{59A74006-3246-E517-6FB5-27869C2E3E7F}"/>
          </ac:picMkLst>
        </pc:picChg>
        <pc:picChg chg="add mod">
          <ac:chgData name="Dante Cavalcante Santos" userId="7f874cf12939a41d" providerId="LiveId" clId="{F3163364-48AD-492B-A45F-BBD99F76F2FD}" dt="2025-01-04T01:13:16.288" v="2250"/>
          <ac:picMkLst>
            <pc:docMk/>
            <pc:sldMk cId="3947735570" sldId="266"/>
            <ac:picMk id="32" creationId="{93E52BE0-A963-6F25-BA2B-5177B76039C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DAD140-2274-060B-0161-4FA444E453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3E67B7-096B-3697-7FB4-49DE2C0433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127B2B-DD62-4C1B-D2E9-96F6752B7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824945-423B-50EA-39CB-E9D2EBF06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40AAEB-7234-E1D3-04DE-F001B3AF9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3044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BF9B7E-DF28-A507-C7AD-87EEC7954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7F0EE50-8558-CA16-4AE0-7CA31682D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6B32AB-A8F1-734D-B4B2-2B2EAC09A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45AD1C2-5695-D301-6E6D-152564337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7A2E9C-EC57-D89F-6EFB-D48EEC033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4264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3D7BDDB-74AB-B6D1-4183-84EF672D7D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92037D2-2140-44E5-C990-97A845ACF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98ED39-3580-F30D-6CD5-BBC1D8BE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872D32-A0AA-06C7-30A2-240CAB027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CAE4D15-13BA-8368-A29D-CF6FDCC76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732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CA40FE-5710-3B7B-C400-7793B326F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39E189-06E2-EF85-AB04-75A4A2A88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0F9274D-F1AF-9BB0-7872-CEE8F7EAA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B02BD6-84DF-9129-84CF-F2F315D7E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9428236-763F-9B9C-165A-5942F3F6B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617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66F474-5A86-22D3-78D6-CDFE5F1C4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DF4B99-54AF-EBA7-D67C-0E754C603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96F976-D769-241C-2801-9EC6D1309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64AD39-0BDB-B03A-B158-D5D35CAE1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215C3D-1148-DAB7-893A-BE48157F5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7043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3F972B-F499-027D-5CEB-30E23801E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16E79F-5AB6-B7CE-8EC9-2B70DDA4A7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8A6A4A8-7289-ED53-4CED-254629E3ED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49230A-D163-3DCE-A378-FB44098EC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FB8B307-BA54-7A71-5CC9-9AC4C7923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EED67F2-EADF-0B16-BE24-43BBD4FC2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6140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50961C-C54D-227F-74F0-D68969937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D71E10-983B-A0D7-00B4-2818A9D2F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E0C4A3A-4E58-3E17-92A5-00FBC96EA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B05F2BB-B834-7AC3-53BB-C51CB8792A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76BB45B-5B2B-99EB-92AB-E1CD32A594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9BDB54-75AE-BC39-1D58-E8579DB05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1B2730D-1EBB-8741-DCF0-680CEB19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2CA6DF5-486E-0545-F9AD-5A9667D85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1474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48FADD-6C33-2B37-9205-340DCB607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6928F69-E9D7-76DA-AB15-D521DC353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E2482AA-19FF-B66E-D31A-33E92975F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470785F-9707-1BB7-8561-930A80765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955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24A2082-FF37-811B-B4B8-49CF3741C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481DB6A-3D6C-FB79-BC37-47037472E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87D56CC-D93A-CEB6-FE64-CED7E6FC6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2211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80E714-06B9-2768-6DAE-B2A8B4375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7D2C09-847D-102B-D61F-59CE005C2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651BF09-CC0A-6976-F782-39179D285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6447685-5DE4-05AC-54E0-E5FA58E3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28921C3-A219-AB5A-7EA8-E202547DB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B3C6409-31A8-7F1E-210E-4FE111715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444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D9A3D1-A287-0331-CC6F-EAB8765DC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892B8E7-EE98-FF73-AAE6-1D337C57BC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105AAA-0E42-AC9A-D6C1-60015DE45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C8CF073-088D-3505-2649-875589EDA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1744CC7-74AA-C8E9-4604-444A2A195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C5D9694-AB1E-11C0-343D-696300BDB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1394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A0D775C-9107-8DC8-9BC7-60A529092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0E55679-C39A-6279-E350-1591B1B80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25F1060-D5BB-1F76-F91C-FAA226D554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52FFBC-2080-457A-9E6A-1EDF9AB60C9D}" type="datetimeFigureOut">
              <a:rPr lang="pt-BR" smtClean="0"/>
              <a:t>03/01/2025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00FD98-B6D8-40AB-0753-D8546723AB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C11B782-74D0-B9F2-9EB6-C9A1BE8592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2319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72C2B34-C338-21A9-861A-EAA05CFD02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658"/>
          <a:stretch/>
        </p:blipFill>
        <p:spPr>
          <a:xfrm>
            <a:off x="-119921" y="1282"/>
            <a:ext cx="12426846" cy="6856718"/>
          </a:xfrm>
          <a:prstGeom prst="rect">
            <a:avLst/>
          </a:prstGeom>
        </p:spPr>
      </p:pic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BD130D74-B5E1-6EE3-A910-D6D1DA89EA71}"/>
              </a:ext>
            </a:extLst>
          </p:cNvPr>
          <p:cNvSpPr/>
          <p:nvPr/>
        </p:nvSpPr>
        <p:spPr>
          <a:xfrm>
            <a:off x="2779365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9000">
                <a:srgbClr val="001543">
                  <a:alpha val="70000"/>
                </a:srgbClr>
              </a:gs>
              <a:gs pos="73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CE66A098-63FF-8A18-5A9B-2D79DCF92A85}"/>
              </a:ext>
            </a:extLst>
          </p:cNvPr>
          <p:cNvSpPr/>
          <p:nvPr/>
        </p:nvSpPr>
        <p:spPr>
          <a:xfrm>
            <a:off x="4801849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6000">
                <a:srgbClr val="001543">
                  <a:alpha val="70000"/>
                </a:srgbClr>
              </a:gs>
              <a:gs pos="70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AE8186E8-84CB-126F-4A51-A111DE3B4C12}"/>
              </a:ext>
            </a:extLst>
          </p:cNvPr>
          <p:cNvSpPr/>
          <p:nvPr/>
        </p:nvSpPr>
        <p:spPr>
          <a:xfrm>
            <a:off x="7035384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0000">
                <a:srgbClr val="001543"/>
              </a:gs>
              <a:gs pos="75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6EFA7D7F-0CE0-88EB-0C67-7ADEDCD65450}"/>
              </a:ext>
            </a:extLst>
          </p:cNvPr>
          <p:cNvSpPr/>
          <p:nvPr/>
        </p:nvSpPr>
        <p:spPr>
          <a:xfrm>
            <a:off x="9284030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3000">
                <a:schemeClr val="bg1">
                  <a:lumMod val="95000"/>
                  <a:alpha val="70000"/>
                </a:schemeClr>
              </a:gs>
              <a:gs pos="88000">
                <a:srgbClr val="001543">
                  <a:alpha val="70000"/>
                </a:srgbClr>
              </a:gs>
              <a:gs pos="68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8D4A1B9-BCE4-5E3A-F032-37EE03E4C3D1}"/>
              </a:ext>
            </a:extLst>
          </p:cNvPr>
          <p:cNvSpPr/>
          <p:nvPr/>
        </p:nvSpPr>
        <p:spPr>
          <a:xfrm>
            <a:off x="1540569" y="1705042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001543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72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4FE71916-12D9-57CE-2F43-2D9C4E2909E2}"/>
              </a:ext>
            </a:extLst>
          </p:cNvPr>
          <p:cNvSpPr/>
          <p:nvPr/>
        </p:nvSpPr>
        <p:spPr>
          <a:xfrm>
            <a:off x="1540568" y="4155217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001543">
                  <a:alpha val="70000"/>
                </a:srgbClr>
              </a:gs>
              <a:gs pos="0">
                <a:schemeClr val="bg1">
                  <a:lumMod val="95000"/>
                  <a:alpha val="70000"/>
                </a:schemeClr>
              </a:gs>
              <a:gs pos="69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1103ED1D-A110-DC01-4DEA-91C98A3707BA}"/>
              </a:ext>
            </a:extLst>
          </p:cNvPr>
          <p:cNvSpPr/>
          <p:nvPr/>
        </p:nvSpPr>
        <p:spPr>
          <a:xfrm>
            <a:off x="6757236" y="1669440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6000">
                <a:srgbClr val="001543">
                  <a:alpha val="70000"/>
                </a:srgbClr>
              </a:gs>
              <a:gs pos="69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6EDA2A6E-325A-3A28-5E5F-D6A228A41047}"/>
              </a:ext>
            </a:extLst>
          </p:cNvPr>
          <p:cNvSpPr/>
          <p:nvPr/>
        </p:nvSpPr>
        <p:spPr>
          <a:xfrm>
            <a:off x="6757235" y="4119615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95000">
                <a:srgbClr val="001543">
                  <a:alpha val="70000"/>
                </a:srgbClr>
              </a:gs>
              <a:gs pos="66000">
                <a:srgbClr val="0C4789">
                  <a:lumMod val="99000"/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2" name="Seta: para a Direita 31">
            <a:extLst>
              <a:ext uri="{FF2B5EF4-FFF2-40B4-BE49-F238E27FC236}">
                <a16:creationId xmlns:a16="http://schemas.microsoft.com/office/drawing/2014/main" id="{44E94ADF-B437-A94C-FA6F-463DC0A0C54F}"/>
              </a:ext>
            </a:extLst>
          </p:cNvPr>
          <p:cNvSpPr/>
          <p:nvPr/>
        </p:nvSpPr>
        <p:spPr>
          <a:xfrm rot="16200000">
            <a:off x="2797447" y="1213305"/>
            <a:ext cx="293619" cy="179882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3" name="Seta: para a Direita 32">
            <a:extLst>
              <a:ext uri="{FF2B5EF4-FFF2-40B4-BE49-F238E27FC236}">
                <a16:creationId xmlns:a16="http://schemas.microsoft.com/office/drawing/2014/main" id="{83616CAC-2B18-EBA5-8E5F-402D2A0955EE}"/>
              </a:ext>
            </a:extLst>
          </p:cNvPr>
          <p:cNvSpPr/>
          <p:nvPr/>
        </p:nvSpPr>
        <p:spPr>
          <a:xfrm rot="5400000">
            <a:off x="4776150" y="1251551"/>
            <a:ext cx="293619" cy="179882"/>
          </a:xfrm>
          <a:prstGeom prst="rightArrow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6" name="Imagem 35" descr="Logotipo&#10;&#10;Descrição gerada automaticamente">
            <a:extLst>
              <a:ext uri="{FF2B5EF4-FFF2-40B4-BE49-F238E27FC236}">
                <a16:creationId xmlns:a16="http://schemas.microsoft.com/office/drawing/2014/main" id="{7FA0D08F-D271-DEDA-3453-46C374A8B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70" y="-108070"/>
            <a:ext cx="1922464" cy="1922464"/>
          </a:xfrm>
          <a:prstGeom prst="rect">
            <a:avLst/>
          </a:prstGeom>
        </p:spPr>
      </p:pic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D4642A8-A866-368D-FFEC-3B4C9169C525}"/>
              </a:ext>
            </a:extLst>
          </p:cNvPr>
          <p:cNvSpPr/>
          <p:nvPr/>
        </p:nvSpPr>
        <p:spPr>
          <a:xfrm rot="5400000">
            <a:off x="-402143" y="2229139"/>
            <a:ext cx="2220076" cy="1322829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5000">
                <a:srgbClr val="001543">
                  <a:alpha val="70000"/>
                </a:srgbClr>
              </a:gs>
              <a:gs pos="9000">
                <a:schemeClr val="bg1">
                  <a:lumMod val="95000"/>
                  <a:alpha val="70000"/>
                </a:schemeClr>
              </a:gs>
              <a:gs pos="78000">
                <a:srgbClr val="0C4789">
                  <a:lumMod val="99000"/>
                </a:srgbClr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2B871F6-D6C6-748A-6C79-B8A725B80B19}"/>
              </a:ext>
            </a:extLst>
          </p:cNvPr>
          <p:cNvSpPr txBox="1"/>
          <p:nvPr/>
        </p:nvSpPr>
        <p:spPr>
          <a:xfrm>
            <a:off x="7037682" y="106733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09B0D2C-A05E-8E7C-6D1A-5D0C1073F43D}"/>
              </a:ext>
            </a:extLst>
          </p:cNvPr>
          <p:cNvSpPr txBox="1"/>
          <p:nvPr/>
        </p:nvSpPr>
        <p:spPr>
          <a:xfrm>
            <a:off x="9268919" y="108875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4294527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Imagem em preto e branco&#10;&#10;Descrição gerada automaticamente com confiança média">
            <a:extLst>
              <a:ext uri="{FF2B5EF4-FFF2-40B4-BE49-F238E27FC236}">
                <a16:creationId xmlns:a16="http://schemas.microsoft.com/office/drawing/2014/main" id="{8E950F72-8155-626E-A79B-3422EF7CF5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71" r="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F6C0C01D-6F9D-503C-556B-90BAF787DBCF}"/>
              </a:ext>
            </a:extLst>
          </p:cNvPr>
          <p:cNvSpPr/>
          <p:nvPr/>
        </p:nvSpPr>
        <p:spPr>
          <a:xfrm>
            <a:off x="2779365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9000">
                <a:srgbClr val="001543">
                  <a:alpha val="70000"/>
                </a:srgbClr>
              </a:gs>
              <a:gs pos="73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A3359B03-B61D-63FD-CD2A-39365AF728AA}"/>
              </a:ext>
            </a:extLst>
          </p:cNvPr>
          <p:cNvSpPr/>
          <p:nvPr/>
        </p:nvSpPr>
        <p:spPr>
          <a:xfrm>
            <a:off x="4801849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6000">
                <a:srgbClr val="001543">
                  <a:alpha val="70000"/>
                </a:srgbClr>
              </a:gs>
              <a:gs pos="70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AF91E367-4553-2708-1677-C17659F70A91}"/>
              </a:ext>
            </a:extLst>
          </p:cNvPr>
          <p:cNvSpPr/>
          <p:nvPr/>
        </p:nvSpPr>
        <p:spPr>
          <a:xfrm>
            <a:off x="7035384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0000">
                <a:srgbClr val="001543"/>
              </a:gs>
              <a:gs pos="75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4919749-63E6-FFEA-80E2-028BE45DB2F7}"/>
              </a:ext>
            </a:extLst>
          </p:cNvPr>
          <p:cNvSpPr/>
          <p:nvPr/>
        </p:nvSpPr>
        <p:spPr>
          <a:xfrm>
            <a:off x="9284030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3000">
                <a:schemeClr val="bg1">
                  <a:lumMod val="95000"/>
                  <a:alpha val="70000"/>
                </a:schemeClr>
              </a:gs>
              <a:gs pos="88000">
                <a:srgbClr val="001543">
                  <a:alpha val="70000"/>
                </a:srgbClr>
              </a:gs>
              <a:gs pos="68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F7035D0D-3CAC-C56F-4D51-2FB789834C84}"/>
              </a:ext>
            </a:extLst>
          </p:cNvPr>
          <p:cNvSpPr/>
          <p:nvPr/>
        </p:nvSpPr>
        <p:spPr>
          <a:xfrm>
            <a:off x="1540569" y="1705042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001543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72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E8DFB167-D769-EE0F-2E2A-64E5AFF53C32}"/>
              </a:ext>
            </a:extLst>
          </p:cNvPr>
          <p:cNvSpPr/>
          <p:nvPr/>
        </p:nvSpPr>
        <p:spPr>
          <a:xfrm>
            <a:off x="1540568" y="4155217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001543">
                  <a:alpha val="70000"/>
                </a:srgbClr>
              </a:gs>
              <a:gs pos="0">
                <a:schemeClr val="bg1">
                  <a:lumMod val="95000"/>
                  <a:alpha val="70000"/>
                </a:schemeClr>
              </a:gs>
              <a:gs pos="69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E40EDDA7-9FC3-F007-9C62-C9E76BF2A526}"/>
              </a:ext>
            </a:extLst>
          </p:cNvPr>
          <p:cNvSpPr/>
          <p:nvPr/>
        </p:nvSpPr>
        <p:spPr>
          <a:xfrm>
            <a:off x="6757236" y="1669440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6000">
                <a:srgbClr val="001543">
                  <a:alpha val="70000"/>
                </a:srgbClr>
              </a:gs>
              <a:gs pos="69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E2623C37-7769-7FA7-AC54-46C7060DBE9B}"/>
              </a:ext>
            </a:extLst>
          </p:cNvPr>
          <p:cNvSpPr/>
          <p:nvPr/>
        </p:nvSpPr>
        <p:spPr>
          <a:xfrm>
            <a:off x="6757235" y="4119615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95000">
                <a:srgbClr val="001543">
                  <a:alpha val="70000"/>
                </a:srgbClr>
              </a:gs>
              <a:gs pos="66000">
                <a:srgbClr val="0C4789">
                  <a:lumMod val="99000"/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Seta: para a Direita 14">
            <a:extLst>
              <a:ext uri="{FF2B5EF4-FFF2-40B4-BE49-F238E27FC236}">
                <a16:creationId xmlns:a16="http://schemas.microsoft.com/office/drawing/2014/main" id="{C20C4C93-7BD8-2B60-E31D-BCAD61C2F85E}"/>
              </a:ext>
            </a:extLst>
          </p:cNvPr>
          <p:cNvSpPr/>
          <p:nvPr/>
        </p:nvSpPr>
        <p:spPr>
          <a:xfrm rot="16200000">
            <a:off x="2797447" y="1213305"/>
            <a:ext cx="293619" cy="179882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Seta: para a Direita 15">
            <a:extLst>
              <a:ext uri="{FF2B5EF4-FFF2-40B4-BE49-F238E27FC236}">
                <a16:creationId xmlns:a16="http://schemas.microsoft.com/office/drawing/2014/main" id="{1E2D4249-5ACA-2943-7792-F7C4B4AB1661}"/>
              </a:ext>
            </a:extLst>
          </p:cNvPr>
          <p:cNvSpPr/>
          <p:nvPr/>
        </p:nvSpPr>
        <p:spPr>
          <a:xfrm rot="5400000">
            <a:off x="4776150" y="1251551"/>
            <a:ext cx="293619" cy="179882"/>
          </a:xfrm>
          <a:prstGeom prst="rightArrow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 descr="Logotipo&#10;&#10;Descrição gerada automaticamente">
            <a:extLst>
              <a:ext uri="{FF2B5EF4-FFF2-40B4-BE49-F238E27FC236}">
                <a16:creationId xmlns:a16="http://schemas.microsoft.com/office/drawing/2014/main" id="{2E33D131-461F-FE1F-1CB4-DA9B926416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70" y="-108070"/>
            <a:ext cx="1922464" cy="1922464"/>
          </a:xfrm>
          <a:prstGeom prst="rect">
            <a:avLst/>
          </a:prstGeom>
        </p:spPr>
      </p:pic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691CD50D-5489-CC1A-7567-5C359D8B1326}"/>
              </a:ext>
            </a:extLst>
          </p:cNvPr>
          <p:cNvSpPr/>
          <p:nvPr/>
        </p:nvSpPr>
        <p:spPr>
          <a:xfrm rot="5400000">
            <a:off x="-354659" y="2173601"/>
            <a:ext cx="2220076" cy="1322829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5000">
                <a:srgbClr val="001543">
                  <a:alpha val="70000"/>
                </a:srgbClr>
              </a:gs>
              <a:gs pos="9000">
                <a:schemeClr val="bg1">
                  <a:lumMod val="95000"/>
                  <a:alpha val="70000"/>
                </a:schemeClr>
              </a:gs>
              <a:gs pos="78000">
                <a:srgbClr val="0C4789">
                  <a:lumMod val="99000"/>
                </a:srgbClr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3EB2312-6D0F-E4F7-2AA2-562FCC68C9C3}"/>
              </a:ext>
            </a:extLst>
          </p:cNvPr>
          <p:cNvSpPr txBox="1"/>
          <p:nvPr/>
        </p:nvSpPr>
        <p:spPr>
          <a:xfrm>
            <a:off x="7037682" y="106733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882BAE1F-91C3-C032-8336-4A29D4C76C17}"/>
              </a:ext>
            </a:extLst>
          </p:cNvPr>
          <p:cNvSpPr txBox="1"/>
          <p:nvPr/>
        </p:nvSpPr>
        <p:spPr>
          <a:xfrm>
            <a:off x="9268919" y="108875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951226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Cd em cima&#10;&#10;Descrição gerada automaticamente com confiança baixa">
            <a:extLst>
              <a:ext uri="{FF2B5EF4-FFF2-40B4-BE49-F238E27FC236}">
                <a16:creationId xmlns:a16="http://schemas.microsoft.com/office/drawing/2014/main" id="{94C8060B-5D78-E076-701E-5371442BE3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63B76CB3-33CA-3BD8-223F-0030AFBFD8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5085" y="-96977"/>
            <a:ext cx="3635829" cy="1972850"/>
          </a:xfrm>
          <a:prstGeom prst="rect">
            <a:avLst/>
          </a:prstGeom>
        </p:spPr>
      </p:pic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2D7C64DF-2616-0D97-4129-9E8AC08BC589}"/>
              </a:ext>
            </a:extLst>
          </p:cNvPr>
          <p:cNvSpPr/>
          <p:nvPr/>
        </p:nvSpPr>
        <p:spPr>
          <a:xfrm>
            <a:off x="2803927" y="47980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67B125">
                  <a:alpha val="70000"/>
                </a:srgbClr>
              </a:gs>
              <a:gs pos="0">
                <a:schemeClr val="bg1">
                  <a:lumMod val="95000"/>
                  <a:alpha val="70000"/>
                </a:schemeClr>
              </a:gs>
              <a:gs pos="69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A3BD457E-71CB-577D-4985-BA77BDAA4349}"/>
              </a:ext>
            </a:extLst>
          </p:cNvPr>
          <p:cNvSpPr/>
          <p:nvPr/>
        </p:nvSpPr>
        <p:spPr>
          <a:xfrm>
            <a:off x="4826411" y="47980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67B125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70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249AC83C-6674-E478-C25C-58CE641DEC09}"/>
              </a:ext>
            </a:extLst>
          </p:cNvPr>
          <p:cNvSpPr/>
          <p:nvPr/>
        </p:nvSpPr>
        <p:spPr>
          <a:xfrm>
            <a:off x="7059946" y="47980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67B125">
                  <a:alpha val="70000"/>
                </a:srgbClr>
              </a:gs>
              <a:gs pos="2000">
                <a:schemeClr val="bg1">
                  <a:lumMod val="95000"/>
                  <a:alpha val="70000"/>
                </a:schemeClr>
              </a:gs>
              <a:gs pos="74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46604862-FAB6-FDE7-DBD0-BE1BE8291053}"/>
              </a:ext>
            </a:extLst>
          </p:cNvPr>
          <p:cNvSpPr/>
          <p:nvPr/>
        </p:nvSpPr>
        <p:spPr>
          <a:xfrm>
            <a:off x="9308592" y="47980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8000">
                <a:srgbClr val="67B125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68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5493FE60-C08F-2468-C0A2-FBC839A68D61}"/>
              </a:ext>
            </a:extLst>
          </p:cNvPr>
          <p:cNvSpPr/>
          <p:nvPr/>
        </p:nvSpPr>
        <p:spPr>
          <a:xfrm>
            <a:off x="1565131" y="1777614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9000">
                <a:srgbClr val="67B125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71000">
                <a:srgbClr val="A4D45B">
                  <a:alpha val="69804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A7DD363F-CEEC-A760-6957-3D56C678D1E5}"/>
              </a:ext>
            </a:extLst>
          </p:cNvPr>
          <p:cNvSpPr/>
          <p:nvPr/>
        </p:nvSpPr>
        <p:spPr>
          <a:xfrm>
            <a:off x="1565130" y="4227789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67B125">
                  <a:alpha val="69804"/>
                </a:srgbClr>
              </a:gs>
              <a:gs pos="0">
                <a:schemeClr val="bg1">
                  <a:alpha val="70000"/>
                </a:schemeClr>
              </a:gs>
              <a:gs pos="69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F24EDAF3-E89D-DB9A-665D-9AC1163AB2B4}"/>
              </a:ext>
            </a:extLst>
          </p:cNvPr>
          <p:cNvSpPr/>
          <p:nvPr/>
        </p:nvSpPr>
        <p:spPr>
          <a:xfrm>
            <a:off x="6781798" y="1742012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3000">
                <a:srgbClr val="67B125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78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877C7FEB-E4D7-C065-AD23-AA2F24C5B638}"/>
              </a:ext>
            </a:extLst>
          </p:cNvPr>
          <p:cNvSpPr/>
          <p:nvPr/>
        </p:nvSpPr>
        <p:spPr>
          <a:xfrm>
            <a:off x="6781797" y="4192187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0000">
                <a:srgbClr val="67B125">
                  <a:alpha val="70000"/>
                </a:srgbClr>
              </a:gs>
              <a:gs pos="75000">
                <a:srgbClr val="A4D45B">
                  <a:alpha val="72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3DE4D155-9808-053E-A396-C6FFD56670C6}"/>
              </a:ext>
            </a:extLst>
          </p:cNvPr>
          <p:cNvSpPr/>
          <p:nvPr/>
        </p:nvSpPr>
        <p:spPr>
          <a:xfrm rot="5400000">
            <a:off x="-365388" y="2301711"/>
            <a:ext cx="2220076" cy="1322829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67B125">
                  <a:alpha val="70000"/>
                </a:srgbClr>
              </a:gs>
              <a:gs pos="0">
                <a:schemeClr val="bg1">
                  <a:lumMod val="95000"/>
                  <a:alpha val="70000"/>
                </a:schemeClr>
              </a:gs>
              <a:gs pos="69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0" name="Seta: para a Direita 19">
            <a:extLst>
              <a:ext uri="{FF2B5EF4-FFF2-40B4-BE49-F238E27FC236}">
                <a16:creationId xmlns:a16="http://schemas.microsoft.com/office/drawing/2014/main" id="{BC1DBA59-32F9-E137-1F56-D2A1D75B9943}"/>
              </a:ext>
            </a:extLst>
          </p:cNvPr>
          <p:cNvSpPr/>
          <p:nvPr/>
        </p:nvSpPr>
        <p:spPr>
          <a:xfrm rot="16200000">
            <a:off x="2814815" y="1290301"/>
            <a:ext cx="293619" cy="179882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Seta: para a Direita 20">
            <a:extLst>
              <a:ext uri="{FF2B5EF4-FFF2-40B4-BE49-F238E27FC236}">
                <a16:creationId xmlns:a16="http://schemas.microsoft.com/office/drawing/2014/main" id="{4BC3D49A-F246-E994-B656-EFC176C00C2F}"/>
              </a:ext>
            </a:extLst>
          </p:cNvPr>
          <p:cNvSpPr/>
          <p:nvPr/>
        </p:nvSpPr>
        <p:spPr>
          <a:xfrm rot="5400000">
            <a:off x="4863594" y="1291916"/>
            <a:ext cx="293619" cy="179882"/>
          </a:xfrm>
          <a:prstGeom prst="rightArrow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AEC7F63C-C53C-F79E-3244-B3AC7DA94F79}"/>
              </a:ext>
            </a:extLst>
          </p:cNvPr>
          <p:cNvSpPr txBox="1"/>
          <p:nvPr/>
        </p:nvSpPr>
        <p:spPr>
          <a:xfrm>
            <a:off x="7035384" y="1151358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2F22C516-0DF7-6494-801B-E86A9A923479}"/>
              </a:ext>
            </a:extLst>
          </p:cNvPr>
          <p:cNvSpPr txBox="1"/>
          <p:nvPr/>
        </p:nvSpPr>
        <p:spPr>
          <a:xfrm>
            <a:off x="9298317" y="1149409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042767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Imagem 8" descr="Bolo decorado com personagens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7BCCCBD6-81E3-8DC0-B33A-890F300A96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053" b="60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12" name="Imagem 11" descr="Logotipo&#10;&#10;Descrição gerada automaticamente">
            <a:extLst>
              <a:ext uri="{FF2B5EF4-FFF2-40B4-BE49-F238E27FC236}">
                <a16:creationId xmlns:a16="http://schemas.microsoft.com/office/drawing/2014/main" id="{F7260018-5F66-CFA4-3F23-80C805C06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8" y="52631"/>
            <a:ext cx="2481827" cy="1397425"/>
          </a:xfrm>
          <a:prstGeom prst="rect">
            <a:avLst/>
          </a:prstGeom>
        </p:spPr>
      </p:pic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7ED5242B-BA44-BEE5-C5D7-B3DC9E9FEA84}"/>
              </a:ext>
            </a:extLst>
          </p:cNvPr>
          <p:cNvSpPr/>
          <p:nvPr/>
        </p:nvSpPr>
        <p:spPr>
          <a:xfrm>
            <a:off x="2779365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74000">
                <a:srgbClr val="FF151F">
                  <a:alpha val="69804"/>
                </a:srgbClr>
              </a:gs>
              <a:gs pos="95000">
                <a:srgbClr val="99000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72E90428-7783-06FC-797A-09444533CEF5}"/>
              </a:ext>
            </a:extLst>
          </p:cNvPr>
          <p:cNvSpPr/>
          <p:nvPr/>
        </p:nvSpPr>
        <p:spPr>
          <a:xfrm>
            <a:off x="4801849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4000">
                <a:srgbClr val="990000"/>
              </a:gs>
              <a:gs pos="71000">
                <a:srgbClr val="FF151F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9978F5E1-C9CD-5A82-9485-57684A9D2FE4}"/>
              </a:ext>
            </a:extLst>
          </p:cNvPr>
          <p:cNvSpPr/>
          <p:nvPr/>
        </p:nvSpPr>
        <p:spPr>
          <a:xfrm>
            <a:off x="7042939" y="40377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0000">
                <a:srgbClr val="990000">
                  <a:alpha val="70000"/>
                </a:srgbClr>
              </a:gs>
              <a:gs pos="75000">
                <a:srgbClr val="FF151F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7E3DB210-A70E-AEF9-8C93-06959B0496D1}"/>
              </a:ext>
            </a:extLst>
          </p:cNvPr>
          <p:cNvSpPr/>
          <p:nvPr/>
        </p:nvSpPr>
        <p:spPr>
          <a:xfrm>
            <a:off x="9284030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3000">
                <a:schemeClr val="bg1">
                  <a:lumMod val="95000"/>
                  <a:alpha val="70000"/>
                </a:schemeClr>
              </a:gs>
              <a:gs pos="91000">
                <a:srgbClr val="990000">
                  <a:alpha val="70000"/>
                </a:srgbClr>
              </a:gs>
              <a:gs pos="74000">
                <a:srgbClr val="FF151F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361CFDCB-4DE9-3DD4-D956-09A4A567BFD9}"/>
              </a:ext>
            </a:extLst>
          </p:cNvPr>
          <p:cNvSpPr/>
          <p:nvPr/>
        </p:nvSpPr>
        <p:spPr>
          <a:xfrm>
            <a:off x="1540569" y="1705042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2000">
                <a:srgbClr val="990000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76000">
                <a:srgbClr val="FF151F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F24F2623-D0D6-474E-1FCD-99B307C04909}"/>
              </a:ext>
            </a:extLst>
          </p:cNvPr>
          <p:cNvSpPr/>
          <p:nvPr/>
        </p:nvSpPr>
        <p:spPr>
          <a:xfrm>
            <a:off x="1540568" y="4155217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2000">
                <a:srgbClr val="990000">
                  <a:alpha val="70000"/>
                </a:srgbClr>
              </a:gs>
              <a:gs pos="0">
                <a:schemeClr val="bg1">
                  <a:lumMod val="95000"/>
                  <a:alpha val="70000"/>
                </a:schemeClr>
              </a:gs>
              <a:gs pos="74000">
                <a:srgbClr val="FF000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EED62AB6-2228-6D4B-8FEF-7C224C2A841E}"/>
              </a:ext>
            </a:extLst>
          </p:cNvPr>
          <p:cNvSpPr/>
          <p:nvPr/>
        </p:nvSpPr>
        <p:spPr>
          <a:xfrm>
            <a:off x="6757236" y="1669440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8000">
                <a:srgbClr val="990000">
                  <a:alpha val="70000"/>
                </a:srgbClr>
              </a:gs>
              <a:gs pos="78000">
                <a:srgbClr val="FF151F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6F74FF71-1304-5B44-A41D-F162670A7020}"/>
              </a:ext>
            </a:extLst>
          </p:cNvPr>
          <p:cNvSpPr/>
          <p:nvPr/>
        </p:nvSpPr>
        <p:spPr>
          <a:xfrm>
            <a:off x="6757235" y="4119615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5000">
                <a:srgbClr val="990000">
                  <a:alpha val="70000"/>
                </a:srgbClr>
              </a:gs>
              <a:gs pos="66000">
                <a:srgbClr val="FF151F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3" name="Seta: para a Direita 22">
            <a:extLst>
              <a:ext uri="{FF2B5EF4-FFF2-40B4-BE49-F238E27FC236}">
                <a16:creationId xmlns:a16="http://schemas.microsoft.com/office/drawing/2014/main" id="{68D2D22E-5D7C-A820-5D42-59038CF172AC}"/>
              </a:ext>
            </a:extLst>
          </p:cNvPr>
          <p:cNvSpPr/>
          <p:nvPr/>
        </p:nvSpPr>
        <p:spPr>
          <a:xfrm rot="16200000">
            <a:off x="2797447" y="1213305"/>
            <a:ext cx="293619" cy="179882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4" name="Seta: para a Direita 23">
            <a:extLst>
              <a:ext uri="{FF2B5EF4-FFF2-40B4-BE49-F238E27FC236}">
                <a16:creationId xmlns:a16="http://schemas.microsoft.com/office/drawing/2014/main" id="{2210ED41-FBD2-FB06-E24F-1F66821CC4F0}"/>
              </a:ext>
            </a:extLst>
          </p:cNvPr>
          <p:cNvSpPr/>
          <p:nvPr/>
        </p:nvSpPr>
        <p:spPr>
          <a:xfrm rot="5400000">
            <a:off x="4817171" y="1244170"/>
            <a:ext cx="293619" cy="179882"/>
          </a:xfrm>
          <a:prstGeom prst="rightArrow">
            <a:avLst/>
          </a:prstGeom>
          <a:solidFill>
            <a:srgbClr val="FF151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31718D4-936B-0758-CFF7-11D3260B85FD}"/>
              </a:ext>
            </a:extLst>
          </p:cNvPr>
          <p:cNvSpPr/>
          <p:nvPr/>
        </p:nvSpPr>
        <p:spPr>
          <a:xfrm rot="5400000">
            <a:off x="-390346" y="2229139"/>
            <a:ext cx="2220076" cy="1322829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5000">
                <a:srgbClr val="990000">
                  <a:alpha val="70000"/>
                </a:srgbClr>
              </a:gs>
              <a:gs pos="4000">
                <a:schemeClr val="bg1">
                  <a:lumMod val="95000"/>
                  <a:alpha val="70000"/>
                </a:schemeClr>
              </a:gs>
              <a:gs pos="78000">
                <a:srgbClr val="FF151F">
                  <a:alpha val="70000"/>
                </a:srgbClr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4EB5ED4-132B-F64E-020E-C69F8A0DD9B0}"/>
              </a:ext>
            </a:extLst>
          </p:cNvPr>
          <p:cNvSpPr txBox="1"/>
          <p:nvPr/>
        </p:nvSpPr>
        <p:spPr>
          <a:xfrm>
            <a:off x="7037682" y="106733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2CD67BC7-6DF5-53C2-0B64-A3AF43F758BA}"/>
              </a:ext>
            </a:extLst>
          </p:cNvPr>
          <p:cNvSpPr txBox="1"/>
          <p:nvPr/>
        </p:nvSpPr>
        <p:spPr>
          <a:xfrm>
            <a:off x="9268919" y="108875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034206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C6F2A06-4D3F-BD12-7DB0-72A964765E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78" r="985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6" name="Imagem 5" descr="Uma imagem contendo molusco, caracol&#10;&#10;Descrição gerada automaticamente">
            <a:extLst>
              <a:ext uri="{FF2B5EF4-FFF2-40B4-BE49-F238E27FC236}">
                <a16:creationId xmlns:a16="http://schemas.microsoft.com/office/drawing/2014/main" id="{8FB5D55D-F325-AED8-7E7C-7E3B645B9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735" y="138787"/>
            <a:ext cx="2545968" cy="1428750"/>
          </a:xfrm>
          <a:prstGeom prst="rect">
            <a:avLst/>
          </a:prstGeom>
        </p:spPr>
      </p:pic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FB5B4BF7-3CAF-CE97-49E9-B77D00316B67}"/>
              </a:ext>
            </a:extLst>
          </p:cNvPr>
          <p:cNvSpPr/>
          <p:nvPr/>
        </p:nvSpPr>
        <p:spPr>
          <a:xfrm>
            <a:off x="2779365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52000">
                <a:srgbClr val="9CB5D0">
                  <a:alpha val="69804"/>
                </a:srgbClr>
              </a:gs>
              <a:gs pos="97887">
                <a:srgbClr val="302C70">
                  <a:alpha val="80000"/>
                </a:srgbClr>
              </a:gs>
              <a:gs pos="99000">
                <a:srgbClr val="302C70">
                  <a:alpha val="8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04A1B9E3-5B96-6F08-814C-4568880BE0F2}"/>
              </a:ext>
            </a:extLst>
          </p:cNvPr>
          <p:cNvSpPr/>
          <p:nvPr/>
        </p:nvSpPr>
        <p:spPr>
          <a:xfrm>
            <a:off x="4801849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4000">
                <a:srgbClr val="302C70">
                  <a:alpha val="80000"/>
                </a:srgbClr>
              </a:gs>
              <a:gs pos="44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E3755E9-1520-95C5-4D11-29D02C33B01B}"/>
              </a:ext>
            </a:extLst>
          </p:cNvPr>
          <p:cNvSpPr/>
          <p:nvPr/>
        </p:nvSpPr>
        <p:spPr>
          <a:xfrm>
            <a:off x="7042939" y="40377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7000">
                <a:srgbClr val="302C70">
                  <a:alpha val="80000"/>
                </a:srgbClr>
              </a:gs>
              <a:gs pos="43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77DA9D6E-A818-B9EA-542B-2C8AE04B4B5B}"/>
              </a:ext>
            </a:extLst>
          </p:cNvPr>
          <p:cNvSpPr/>
          <p:nvPr/>
        </p:nvSpPr>
        <p:spPr>
          <a:xfrm>
            <a:off x="9284030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1000">
                <a:srgbClr val="302C70">
                  <a:alpha val="80000"/>
                </a:srgbClr>
              </a:gs>
              <a:gs pos="45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DA4F9D4D-E501-4629-A8E1-FCB1EA6C144B}"/>
              </a:ext>
            </a:extLst>
          </p:cNvPr>
          <p:cNvSpPr/>
          <p:nvPr/>
        </p:nvSpPr>
        <p:spPr>
          <a:xfrm>
            <a:off x="1540569" y="1705042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100000">
                <a:srgbClr val="302C70">
                  <a:alpha val="80000"/>
                </a:srgbClr>
              </a:gs>
              <a:gs pos="0">
                <a:schemeClr val="bg1">
                  <a:alpha val="70000"/>
                </a:schemeClr>
              </a:gs>
              <a:gs pos="53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29E88A8-99C4-9BD4-CF10-E4FE81E85DD5}"/>
              </a:ext>
            </a:extLst>
          </p:cNvPr>
          <p:cNvSpPr/>
          <p:nvPr/>
        </p:nvSpPr>
        <p:spPr>
          <a:xfrm>
            <a:off x="1540568" y="4155217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2000">
                <a:srgbClr val="302C70">
                  <a:alpha val="80000"/>
                </a:srgbClr>
              </a:gs>
              <a:gs pos="0">
                <a:schemeClr val="bg1">
                  <a:lumMod val="95000"/>
                  <a:alpha val="70000"/>
                </a:schemeClr>
              </a:gs>
              <a:gs pos="47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C76F9270-2FAF-3DF2-4BA7-A73E6CB70585}"/>
              </a:ext>
            </a:extLst>
          </p:cNvPr>
          <p:cNvSpPr/>
          <p:nvPr/>
        </p:nvSpPr>
        <p:spPr>
          <a:xfrm>
            <a:off x="6757236" y="1669440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8000">
                <a:srgbClr val="302C70">
                  <a:alpha val="80000"/>
                </a:srgbClr>
              </a:gs>
              <a:gs pos="60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D0D7AD92-BA3E-ED36-FF97-F3FEFB21470B}"/>
              </a:ext>
            </a:extLst>
          </p:cNvPr>
          <p:cNvSpPr/>
          <p:nvPr/>
        </p:nvSpPr>
        <p:spPr>
          <a:xfrm>
            <a:off x="6757235" y="4119615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5000">
                <a:srgbClr val="302C70"/>
              </a:gs>
              <a:gs pos="66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Seta: para a Direita 15">
            <a:extLst>
              <a:ext uri="{FF2B5EF4-FFF2-40B4-BE49-F238E27FC236}">
                <a16:creationId xmlns:a16="http://schemas.microsoft.com/office/drawing/2014/main" id="{48A54C7A-757A-4290-8EFC-E633D43A1A74}"/>
              </a:ext>
            </a:extLst>
          </p:cNvPr>
          <p:cNvSpPr/>
          <p:nvPr/>
        </p:nvSpPr>
        <p:spPr>
          <a:xfrm rot="16200000">
            <a:off x="2797447" y="1213305"/>
            <a:ext cx="293619" cy="179882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Seta: para a Direita 16">
            <a:extLst>
              <a:ext uri="{FF2B5EF4-FFF2-40B4-BE49-F238E27FC236}">
                <a16:creationId xmlns:a16="http://schemas.microsoft.com/office/drawing/2014/main" id="{E3BDFBF0-DD3F-43FB-3E4C-9E40546922F8}"/>
              </a:ext>
            </a:extLst>
          </p:cNvPr>
          <p:cNvSpPr/>
          <p:nvPr/>
        </p:nvSpPr>
        <p:spPr>
          <a:xfrm rot="5400000">
            <a:off x="4817171" y="1244170"/>
            <a:ext cx="293619" cy="179882"/>
          </a:xfrm>
          <a:prstGeom prst="rightArrow">
            <a:avLst/>
          </a:prstGeom>
          <a:solidFill>
            <a:srgbClr val="FF151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67B1329E-2AA5-5CCA-1F4F-E169780D04A7}"/>
              </a:ext>
            </a:extLst>
          </p:cNvPr>
          <p:cNvSpPr/>
          <p:nvPr/>
        </p:nvSpPr>
        <p:spPr>
          <a:xfrm rot="5400000">
            <a:off x="-390346" y="2229139"/>
            <a:ext cx="2220076" cy="1322829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5000">
                <a:srgbClr val="302C70">
                  <a:alpha val="80000"/>
                </a:srgbClr>
              </a:gs>
              <a:gs pos="4000">
                <a:schemeClr val="bg1">
                  <a:lumMod val="95000"/>
                  <a:alpha val="70000"/>
                </a:schemeClr>
              </a:gs>
              <a:gs pos="49000">
                <a:srgbClr val="9CB5D0">
                  <a:alpha val="70000"/>
                </a:srgbClr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17409B4E-C094-81D4-FF7F-31A5C4211A94}"/>
              </a:ext>
            </a:extLst>
          </p:cNvPr>
          <p:cNvSpPr txBox="1"/>
          <p:nvPr/>
        </p:nvSpPr>
        <p:spPr>
          <a:xfrm>
            <a:off x="7037682" y="106733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7406AEB-2ACC-71CA-1ADA-4AC9F3AAC134}"/>
              </a:ext>
            </a:extLst>
          </p:cNvPr>
          <p:cNvSpPr txBox="1"/>
          <p:nvPr/>
        </p:nvSpPr>
        <p:spPr>
          <a:xfrm>
            <a:off x="9268919" y="108875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996849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060CA9D-6FD1-1BEB-1BFC-D759A4E15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91" b="137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A50BD99-DCB2-C1D9-C377-F04ECD0DCBC3}"/>
              </a:ext>
            </a:extLst>
          </p:cNvPr>
          <p:cNvSpPr/>
          <p:nvPr/>
        </p:nvSpPr>
        <p:spPr>
          <a:xfrm>
            <a:off x="2779365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52000">
                <a:srgbClr val="9CB5D0">
                  <a:alpha val="69804"/>
                </a:srgbClr>
              </a:gs>
              <a:gs pos="97887">
                <a:srgbClr val="302C70">
                  <a:alpha val="80000"/>
                </a:srgbClr>
              </a:gs>
              <a:gs pos="95000">
                <a:srgbClr val="6E34EB">
                  <a:alpha val="9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BD90E96A-521A-A0D2-8FC3-48F001EE3AD3}"/>
              </a:ext>
            </a:extLst>
          </p:cNvPr>
          <p:cNvSpPr/>
          <p:nvPr/>
        </p:nvSpPr>
        <p:spPr>
          <a:xfrm>
            <a:off x="4801849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4000">
                <a:srgbClr val="6E34EB">
                  <a:alpha val="90000"/>
                </a:srgbClr>
              </a:gs>
              <a:gs pos="50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A9DD67D6-063A-7A93-20CF-58A0CAA74E07}"/>
              </a:ext>
            </a:extLst>
          </p:cNvPr>
          <p:cNvSpPr/>
          <p:nvPr/>
        </p:nvSpPr>
        <p:spPr>
          <a:xfrm>
            <a:off x="7042939" y="40377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6000">
                <a:srgbClr val="6E34EB">
                  <a:alpha val="90000"/>
                </a:srgbClr>
              </a:gs>
              <a:gs pos="24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3CC05D58-E7DC-C358-FF18-C487962C392E}"/>
              </a:ext>
            </a:extLst>
          </p:cNvPr>
          <p:cNvSpPr/>
          <p:nvPr/>
        </p:nvSpPr>
        <p:spPr>
          <a:xfrm>
            <a:off x="9284030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1000">
                <a:srgbClr val="6E34EB">
                  <a:alpha val="90000"/>
                </a:srgbClr>
              </a:gs>
              <a:gs pos="45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2DF7895E-2E57-528A-93F1-508CD9C65B67}"/>
              </a:ext>
            </a:extLst>
          </p:cNvPr>
          <p:cNvSpPr/>
          <p:nvPr/>
        </p:nvSpPr>
        <p:spPr>
          <a:xfrm>
            <a:off x="1540569" y="1705042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100000">
                <a:srgbClr val="6E34EB">
                  <a:alpha val="90000"/>
                </a:srgbClr>
              </a:gs>
              <a:gs pos="0">
                <a:schemeClr val="bg1">
                  <a:alpha val="70000"/>
                </a:schemeClr>
              </a:gs>
              <a:gs pos="53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40645D99-5865-BBAC-F4CD-F30D7C0A909F}"/>
              </a:ext>
            </a:extLst>
          </p:cNvPr>
          <p:cNvSpPr/>
          <p:nvPr/>
        </p:nvSpPr>
        <p:spPr>
          <a:xfrm>
            <a:off x="1540568" y="4155217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9000">
                <a:srgbClr val="6E34EB"/>
              </a:gs>
              <a:gs pos="0">
                <a:schemeClr val="bg1">
                  <a:lumMod val="95000"/>
                  <a:alpha val="70000"/>
                </a:schemeClr>
              </a:gs>
              <a:gs pos="66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82D9A58D-C3F2-8C02-8530-76D5C9DE926E}"/>
              </a:ext>
            </a:extLst>
          </p:cNvPr>
          <p:cNvSpPr/>
          <p:nvPr/>
        </p:nvSpPr>
        <p:spPr>
          <a:xfrm>
            <a:off x="6757236" y="1669440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3000">
                <a:srgbClr val="302C70">
                  <a:alpha val="90000"/>
                </a:srgbClr>
              </a:gs>
              <a:gs pos="70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70AA6D9E-E851-C2CD-87D1-638ED987F2CB}"/>
              </a:ext>
            </a:extLst>
          </p:cNvPr>
          <p:cNvSpPr/>
          <p:nvPr/>
        </p:nvSpPr>
        <p:spPr>
          <a:xfrm>
            <a:off x="6757235" y="4119615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8000">
                <a:srgbClr val="6E34EB">
                  <a:alpha val="90000"/>
                </a:srgbClr>
              </a:gs>
              <a:gs pos="66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Seta: para a Direita 14">
            <a:extLst>
              <a:ext uri="{FF2B5EF4-FFF2-40B4-BE49-F238E27FC236}">
                <a16:creationId xmlns:a16="http://schemas.microsoft.com/office/drawing/2014/main" id="{6B7ADD43-A6E7-88D4-C674-E1C3AA614CF4}"/>
              </a:ext>
            </a:extLst>
          </p:cNvPr>
          <p:cNvSpPr/>
          <p:nvPr/>
        </p:nvSpPr>
        <p:spPr>
          <a:xfrm rot="16200000">
            <a:off x="2797447" y="1213305"/>
            <a:ext cx="293619" cy="179882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Seta: para a Direita 15">
            <a:extLst>
              <a:ext uri="{FF2B5EF4-FFF2-40B4-BE49-F238E27FC236}">
                <a16:creationId xmlns:a16="http://schemas.microsoft.com/office/drawing/2014/main" id="{F9C430DF-5D64-DE9A-FAF6-C019FBE90D7B}"/>
              </a:ext>
            </a:extLst>
          </p:cNvPr>
          <p:cNvSpPr/>
          <p:nvPr/>
        </p:nvSpPr>
        <p:spPr>
          <a:xfrm rot="5400000">
            <a:off x="4817171" y="1244170"/>
            <a:ext cx="293619" cy="179882"/>
          </a:xfrm>
          <a:prstGeom prst="rightArrow">
            <a:avLst/>
          </a:prstGeom>
          <a:solidFill>
            <a:srgbClr val="FF151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21D990F4-F90B-B62E-60CB-18C97F932058}"/>
              </a:ext>
            </a:extLst>
          </p:cNvPr>
          <p:cNvSpPr/>
          <p:nvPr/>
        </p:nvSpPr>
        <p:spPr>
          <a:xfrm rot="5400000">
            <a:off x="-390346" y="2229139"/>
            <a:ext cx="2220076" cy="1322829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5000">
                <a:srgbClr val="6E34EB">
                  <a:alpha val="90000"/>
                </a:srgbClr>
              </a:gs>
              <a:gs pos="4000">
                <a:schemeClr val="bg1">
                  <a:lumMod val="95000"/>
                  <a:alpha val="70000"/>
                </a:schemeClr>
              </a:gs>
              <a:gs pos="57000">
                <a:srgbClr val="9CB5D0">
                  <a:alpha val="70000"/>
                </a:srgbClr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156E943-C652-8DFC-561D-B18C6F9A664A}"/>
              </a:ext>
            </a:extLst>
          </p:cNvPr>
          <p:cNvSpPr txBox="1"/>
          <p:nvPr/>
        </p:nvSpPr>
        <p:spPr>
          <a:xfrm>
            <a:off x="7037682" y="106733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FB6B4BC-1EEE-0C5C-F371-7EA31F3F2AA9}"/>
              </a:ext>
            </a:extLst>
          </p:cNvPr>
          <p:cNvSpPr txBox="1"/>
          <p:nvPr/>
        </p:nvSpPr>
        <p:spPr>
          <a:xfrm>
            <a:off x="9268919" y="108875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</a:t>
            </a:r>
          </a:p>
        </p:txBody>
      </p:sp>
      <p:pic>
        <p:nvPicPr>
          <p:cNvPr id="20" name="Gráfico 19">
            <a:extLst>
              <a:ext uri="{FF2B5EF4-FFF2-40B4-BE49-F238E27FC236}">
                <a16:creationId xmlns:a16="http://schemas.microsoft.com/office/drawing/2014/main" id="{55BC746E-BB96-EBBC-E4A4-A47BBC40EE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8545" y="762870"/>
            <a:ext cx="2159785" cy="25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148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12</Words>
  <Application>Microsoft Office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ADLaM Display</vt:lpstr>
      <vt:lpstr>Aptos</vt:lpstr>
      <vt:lpstr>Aptos Display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Dante Cavalcante Santos</dc:creator>
  <cp:lastModifiedBy>Dante Cavalcante Santos</cp:lastModifiedBy>
  <cp:revision>1</cp:revision>
  <dcterms:created xsi:type="dcterms:W3CDTF">2025-01-02T23:46:50Z</dcterms:created>
  <dcterms:modified xsi:type="dcterms:W3CDTF">2025-01-04T01:16:18Z</dcterms:modified>
</cp:coreProperties>
</file>

<file path=docProps/thumbnail.jpeg>
</file>